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9003091bd14c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17cb06010d4905"/>
  </p:sldMasterIdLst>
  <p:sldIdLst>
    <p:sldId xmlns:r="http://schemas.openxmlformats.org/officeDocument/2006/relationships" id="256" r:id="Reb42543cb71941da"/>
    <p:sldId xmlns:r="http://schemas.openxmlformats.org/officeDocument/2006/relationships" id="257" r:id="Ra19404d873e14ee9"/>
    <p:sldId xmlns:r="http://schemas.openxmlformats.org/officeDocument/2006/relationships" id="258" r:id="R987dbb857b6a4737"/>
    <p:sldId xmlns:r="http://schemas.openxmlformats.org/officeDocument/2006/relationships" id="259" r:id="R6b89f987de564413"/>
    <p:sldId xmlns:r="http://schemas.openxmlformats.org/officeDocument/2006/relationships" id="260" r:id="Rcc8b0070741e40b8"/>
    <p:sldId xmlns:r="http://schemas.openxmlformats.org/officeDocument/2006/relationships" id="261" r:id="Rbed7ea6b35e246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17cb06010d4905" /><Relationship Type="http://schemas.openxmlformats.org/officeDocument/2006/relationships/slide" Target="/ppt/slides/slide1.xml" Id="Reb42543cb71941da" /><Relationship Type="http://schemas.openxmlformats.org/officeDocument/2006/relationships/slide" Target="/ppt/slides/slide2.xml" Id="Ra19404d873e14ee9" /><Relationship Type="http://schemas.openxmlformats.org/officeDocument/2006/relationships/slide" Target="/ppt/slides/slide3.xml" Id="R987dbb857b6a4737" /><Relationship Type="http://schemas.openxmlformats.org/officeDocument/2006/relationships/slide" Target="/ppt/slides/slide4.xml" Id="R6b89f987de564413" /><Relationship Type="http://schemas.openxmlformats.org/officeDocument/2006/relationships/slide" Target="/ppt/slides/slide5.xml" Id="Rcc8b0070741e40b8" /><Relationship Type="http://schemas.openxmlformats.org/officeDocument/2006/relationships/slide" Target="/ppt/slides/slide6.xml" Id="Rbed7ea6b35e246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bd0d63bbca44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544ee705b4bc3" /><Relationship Type="http://schemas.openxmlformats.org/officeDocument/2006/relationships/theme" Target="/ppt/slideMasters/theme/theme1.xml" Id="R55ff1ab0f39f4e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2544ee705b4b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4cf9ba0be4e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31d4d477d46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8fe7a32fd4d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f3a50459446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b5ba6efea43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ce42a7a2647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SVARTEPUTTEN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Kirkebyskogen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989 253 883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