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372d165dbd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0cdb36fc51499b"/>
  </p:sldMasterIdLst>
  <p:sldIdLst>
    <p:sldId xmlns:r="http://schemas.openxmlformats.org/officeDocument/2006/relationships" id="256" r:id="Re3057ae6cdf549e3"/>
    <p:sldId xmlns:r="http://schemas.openxmlformats.org/officeDocument/2006/relationships" id="257" r:id="Rabfaf2275fc44118"/>
    <p:sldId xmlns:r="http://schemas.openxmlformats.org/officeDocument/2006/relationships" id="258" r:id="Rbd6dbab276e74486"/>
    <p:sldId xmlns:r="http://schemas.openxmlformats.org/officeDocument/2006/relationships" id="259" r:id="Rc1495bcb377a43f5"/>
    <p:sldId xmlns:r="http://schemas.openxmlformats.org/officeDocument/2006/relationships" id="260" r:id="R995b9fd8e7654227"/>
    <p:sldId xmlns:r="http://schemas.openxmlformats.org/officeDocument/2006/relationships" id="261" r:id="Rbdd91b6cf4ac4ba2"/>
    <p:sldId xmlns:r="http://schemas.openxmlformats.org/officeDocument/2006/relationships" id="262" r:id="R73773b5f375f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cdb36fc51499b" /><Relationship Type="http://schemas.openxmlformats.org/officeDocument/2006/relationships/slide" Target="/ppt/slides/slide1.xml" Id="Re3057ae6cdf549e3" /><Relationship Type="http://schemas.openxmlformats.org/officeDocument/2006/relationships/slide" Target="/ppt/slides/slide2.xml" Id="Rabfaf2275fc44118" /><Relationship Type="http://schemas.openxmlformats.org/officeDocument/2006/relationships/slide" Target="/ppt/slides/slide3.xml" Id="Rbd6dbab276e74486" /><Relationship Type="http://schemas.openxmlformats.org/officeDocument/2006/relationships/slide" Target="/ppt/slides/slide4.xml" Id="Rc1495bcb377a43f5" /><Relationship Type="http://schemas.openxmlformats.org/officeDocument/2006/relationships/slide" Target="/ppt/slides/slide5.xml" Id="R995b9fd8e7654227" /><Relationship Type="http://schemas.openxmlformats.org/officeDocument/2006/relationships/slide" Target="/ppt/slides/slide6.xml" Id="Rbdd91b6cf4ac4ba2" /><Relationship Type="http://schemas.openxmlformats.org/officeDocument/2006/relationships/slide" Target="/ppt/slides/slide7.xml" Id="R73773b5f375f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ba02777fa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b7baadafa4730" /><Relationship Type="http://schemas.openxmlformats.org/officeDocument/2006/relationships/theme" Target="/ppt/slideMasters/theme/theme1.xml" Id="R9d35daec01b942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b7baadafa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2dd77d5fc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7af59e3074e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141a65ff746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2f6d1fc5d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79cd9a44d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731460d78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689415299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684 042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8 350 044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56 378 597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56 768 818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FRANCO ENDRE GROSSO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Frennings vei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