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459dad0d934c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165016f26445fe"/>
  </p:sldMasterIdLst>
  <p:sldIdLst>
    <p:sldId xmlns:r="http://schemas.openxmlformats.org/officeDocument/2006/relationships" id="256" r:id="R0ae0c37227404da9"/>
    <p:sldId xmlns:r="http://schemas.openxmlformats.org/officeDocument/2006/relationships" id="257" r:id="Rb363639a62d14f49"/>
    <p:sldId xmlns:r="http://schemas.openxmlformats.org/officeDocument/2006/relationships" id="258" r:id="Ra97e34c457bc4461"/>
    <p:sldId xmlns:r="http://schemas.openxmlformats.org/officeDocument/2006/relationships" id="259" r:id="R33e5f91a46ec4a3d"/>
    <p:sldId xmlns:r="http://schemas.openxmlformats.org/officeDocument/2006/relationships" id="260" r:id="Ra559d85b49244a05"/>
    <p:sldId xmlns:r="http://schemas.openxmlformats.org/officeDocument/2006/relationships" id="261" r:id="R5de824098d2b4143"/>
    <p:sldId xmlns:r="http://schemas.openxmlformats.org/officeDocument/2006/relationships" id="262" r:id="R6e2ce542f9764a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65016f26445fe" /><Relationship Type="http://schemas.openxmlformats.org/officeDocument/2006/relationships/slide" Target="/ppt/slides/slide1.xml" Id="R0ae0c37227404da9" /><Relationship Type="http://schemas.openxmlformats.org/officeDocument/2006/relationships/slide" Target="/ppt/slides/slide2.xml" Id="Rb363639a62d14f49" /><Relationship Type="http://schemas.openxmlformats.org/officeDocument/2006/relationships/slide" Target="/ppt/slides/slide3.xml" Id="Ra97e34c457bc4461" /><Relationship Type="http://schemas.openxmlformats.org/officeDocument/2006/relationships/slide" Target="/ppt/slides/slide4.xml" Id="R33e5f91a46ec4a3d" /><Relationship Type="http://schemas.openxmlformats.org/officeDocument/2006/relationships/slide" Target="/ppt/slides/slide5.xml" Id="Ra559d85b49244a05" /><Relationship Type="http://schemas.openxmlformats.org/officeDocument/2006/relationships/slide" Target="/ppt/slides/slide6.xml" Id="R5de824098d2b4143" /><Relationship Type="http://schemas.openxmlformats.org/officeDocument/2006/relationships/slide" Target="/ppt/slides/slide7.xml" Id="R6e2ce542f9764a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2ed96660b4d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dfcb118a8465d" /><Relationship Type="http://schemas.openxmlformats.org/officeDocument/2006/relationships/theme" Target="/ppt/slideMasters/theme/theme1.xml" Id="Ra1ff9a5e33464a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6dfcb118a846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48e6e4c5e4a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c8197a2004e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044b0b95544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b270ff93742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cbbabac2542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d17a00f5b41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2c47e4dda4b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JENTOFT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−3 163 425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5 650 725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TOR MOGENS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Multicontrol AS, Kanalveien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27 71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