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622b936664a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4bcae996364389"/>
  </p:sldMasterIdLst>
  <p:sldIdLst>
    <p:sldId xmlns:r="http://schemas.openxmlformats.org/officeDocument/2006/relationships" id="256" r:id="R8bcfaccd9b274b2d"/>
    <p:sldId xmlns:r="http://schemas.openxmlformats.org/officeDocument/2006/relationships" id="257" r:id="Rc94addbcf9cc47fa"/>
    <p:sldId xmlns:r="http://schemas.openxmlformats.org/officeDocument/2006/relationships" id="258" r:id="R6baa901efb2e4b03"/>
    <p:sldId xmlns:r="http://schemas.openxmlformats.org/officeDocument/2006/relationships" id="259" r:id="R40b2b28c0d544c9c"/>
    <p:sldId xmlns:r="http://schemas.openxmlformats.org/officeDocument/2006/relationships" id="260" r:id="Re6aafb1445df4c80"/>
    <p:sldId xmlns:r="http://schemas.openxmlformats.org/officeDocument/2006/relationships" id="261" r:id="R96e7bc9c15dd4e64"/>
    <p:sldId xmlns:r="http://schemas.openxmlformats.org/officeDocument/2006/relationships" id="262" r:id="R85caf48f29be44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bcae996364389" /><Relationship Type="http://schemas.openxmlformats.org/officeDocument/2006/relationships/slide" Target="/ppt/slides/slide1.xml" Id="R8bcfaccd9b274b2d" /><Relationship Type="http://schemas.openxmlformats.org/officeDocument/2006/relationships/slide" Target="/ppt/slides/slide2.xml" Id="Rc94addbcf9cc47fa" /><Relationship Type="http://schemas.openxmlformats.org/officeDocument/2006/relationships/slide" Target="/ppt/slides/slide3.xml" Id="R6baa901efb2e4b03" /><Relationship Type="http://schemas.openxmlformats.org/officeDocument/2006/relationships/slide" Target="/ppt/slides/slide4.xml" Id="R40b2b28c0d544c9c" /><Relationship Type="http://schemas.openxmlformats.org/officeDocument/2006/relationships/slide" Target="/ppt/slides/slide5.xml" Id="Re6aafb1445df4c80" /><Relationship Type="http://schemas.openxmlformats.org/officeDocument/2006/relationships/slide" Target="/ppt/slides/slide6.xml" Id="R96e7bc9c15dd4e64" /><Relationship Type="http://schemas.openxmlformats.org/officeDocument/2006/relationships/slide" Target="/ppt/slides/slide7.xml" Id="R85caf48f29be44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88d8cb44c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be839ec1e4f90" /><Relationship Type="http://schemas.openxmlformats.org/officeDocument/2006/relationships/theme" Target="/ppt/slideMasters/theme/theme1.xml" Id="Rad175c4a6d9c44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6be839ec1e4f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9ab33014645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39a93547545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7c36126ca47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40954c55a48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d6cf7458d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72b219bda4e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6a8bd1cb541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−1 821 228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27 526 863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VILHELMSHAUGEN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egil@pob.no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