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3699a2df2747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0f5a7e284641a9"/>
  </p:sldMasterIdLst>
  <p:sldIdLst>
    <p:sldId xmlns:r="http://schemas.openxmlformats.org/officeDocument/2006/relationships" id="256" r:id="Rcb94773f89c1404d"/>
    <p:sldId xmlns:r="http://schemas.openxmlformats.org/officeDocument/2006/relationships" id="257" r:id="R4009ad86ec454f64"/>
    <p:sldId xmlns:r="http://schemas.openxmlformats.org/officeDocument/2006/relationships" id="258" r:id="Rfc16c80608014ef4"/>
    <p:sldId xmlns:r="http://schemas.openxmlformats.org/officeDocument/2006/relationships" id="259" r:id="R3b437c4a0b0a4a91"/>
    <p:sldId xmlns:r="http://schemas.openxmlformats.org/officeDocument/2006/relationships" id="260" r:id="Re637d8590c8f4449"/>
    <p:sldId xmlns:r="http://schemas.openxmlformats.org/officeDocument/2006/relationships" id="261" r:id="R7f2cafc0f50b43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0f5a7e284641a9" /><Relationship Type="http://schemas.openxmlformats.org/officeDocument/2006/relationships/slide" Target="/ppt/slides/slide1.xml" Id="Rcb94773f89c1404d" /><Relationship Type="http://schemas.openxmlformats.org/officeDocument/2006/relationships/slide" Target="/ppt/slides/slide2.xml" Id="R4009ad86ec454f64" /><Relationship Type="http://schemas.openxmlformats.org/officeDocument/2006/relationships/slide" Target="/ppt/slides/slide3.xml" Id="Rfc16c80608014ef4" /><Relationship Type="http://schemas.openxmlformats.org/officeDocument/2006/relationships/slide" Target="/ppt/slides/slide4.xml" Id="R3b437c4a0b0a4a91" /><Relationship Type="http://schemas.openxmlformats.org/officeDocument/2006/relationships/slide" Target="/ppt/slides/slide5.xml" Id="Re637d8590c8f4449" /><Relationship Type="http://schemas.openxmlformats.org/officeDocument/2006/relationships/slide" Target="/ppt/slides/slide6.xml" Id="R7f2cafc0f50b43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159c140a945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24f1be7d94f4e" /><Relationship Type="http://schemas.openxmlformats.org/officeDocument/2006/relationships/theme" Target="/ppt/slideMasters/theme/theme1.xml" Id="R71fd169377ef4b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024f1be7d94f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837c746a64c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f16d3efc840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a88d013a044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9b4b47b0843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49cea6b3d4f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f6afeeda34a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Vikerfaret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egil@pob.no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989 251 333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