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d599e2f24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02532d7934ca4"/>
  </p:sldMasterIdLst>
  <p:sldIdLst>
    <p:sldId xmlns:r="http://schemas.openxmlformats.org/officeDocument/2006/relationships" id="256" r:id="R574677334d0342cf"/>
    <p:sldId xmlns:r="http://schemas.openxmlformats.org/officeDocument/2006/relationships" id="257" r:id="R0b162a1f427e4956"/>
    <p:sldId xmlns:r="http://schemas.openxmlformats.org/officeDocument/2006/relationships" id="258" r:id="R91f260df31fd404d"/>
    <p:sldId xmlns:r="http://schemas.openxmlformats.org/officeDocument/2006/relationships" id="259" r:id="R9a749b7d417241ca"/>
    <p:sldId xmlns:r="http://schemas.openxmlformats.org/officeDocument/2006/relationships" id="260" r:id="Rf4397508fc3847bf"/>
    <p:sldId xmlns:r="http://schemas.openxmlformats.org/officeDocument/2006/relationships" id="261" r:id="R47fc12b4ff9a4634"/>
    <p:sldId xmlns:r="http://schemas.openxmlformats.org/officeDocument/2006/relationships" id="262" r:id="Rc7fad537c8e6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02532d7934ca4" /><Relationship Type="http://schemas.openxmlformats.org/officeDocument/2006/relationships/slide" Target="/ppt/slides/slide1.xml" Id="R574677334d0342cf" /><Relationship Type="http://schemas.openxmlformats.org/officeDocument/2006/relationships/slide" Target="/ppt/slides/slide2.xml" Id="R0b162a1f427e4956" /><Relationship Type="http://schemas.openxmlformats.org/officeDocument/2006/relationships/slide" Target="/ppt/slides/slide3.xml" Id="R91f260df31fd404d" /><Relationship Type="http://schemas.openxmlformats.org/officeDocument/2006/relationships/slide" Target="/ppt/slides/slide4.xml" Id="R9a749b7d417241ca" /><Relationship Type="http://schemas.openxmlformats.org/officeDocument/2006/relationships/slide" Target="/ppt/slides/slide5.xml" Id="Rf4397508fc3847bf" /><Relationship Type="http://schemas.openxmlformats.org/officeDocument/2006/relationships/slide" Target="/ppt/slides/slide6.xml" Id="R47fc12b4ff9a4634" /><Relationship Type="http://schemas.openxmlformats.org/officeDocument/2006/relationships/slide" Target="/ppt/slides/slide7.xml" Id="Rc7fad537c8e6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7838b1aca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fb2962ad4659" /><Relationship Type="http://schemas.openxmlformats.org/officeDocument/2006/relationships/theme" Target="/ppt/slideMasters/theme/theme1.xml" Id="Rea628c599eb6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afb2962ad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7c072c87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06139e81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92b84b34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65572337c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aa9f49ee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705dbbd66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66efee92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