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850d9b95c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c236714404bab"/>
  </p:sldMasterIdLst>
  <p:sldIdLst>
    <p:sldId xmlns:r="http://schemas.openxmlformats.org/officeDocument/2006/relationships" id="256" r:id="Rd4854c946ec147e3"/>
    <p:sldId xmlns:r="http://schemas.openxmlformats.org/officeDocument/2006/relationships" id="257" r:id="Rec2262e1ff7045ac"/>
    <p:sldId xmlns:r="http://schemas.openxmlformats.org/officeDocument/2006/relationships" id="258" r:id="Rb3b0c08373f34f4c"/>
    <p:sldId xmlns:r="http://schemas.openxmlformats.org/officeDocument/2006/relationships" id="259" r:id="Rf081a92ae8a141b0"/>
    <p:sldId xmlns:r="http://schemas.openxmlformats.org/officeDocument/2006/relationships" id="260" r:id="R01935b77fe2240b7"/>
    <p:sldId xmlns:r="http://schemas.openxmlformats.org/officeDocument/2006/relationships" id="261" r:id="R17c7a138acca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c236714404bab" /><Relationship Type="http://schemas.openxmlformats.org/officeDocument/2006/relationships/slide" Target="/ppt/slides/slide1.xml" Id="Rd4854c946ec147e3" /><Relationship Type="http://schemas.openxmlformats.org/officeDocument/2006/relationships/slide" Target="/ppt/slides/slide2.xml" Id="Rec2262e1ff7045ac" /><Relationship Type="http://schemas.openxmlformats.org/officeDocument/2006/relationships/slide" Target="/ppt/slides/slide3.xml" Id="Rb3b0c08373f34f4c" /><Relationship Type="http://schemas.openxmlformats.org/officeDocument/2006/relationships/slide" Target="/ppt/slides/slide4.xml" Id="Rf081a92ae8a141b0" /><Relationship Type="http://schemas.openxmlformats.org/officeDocument/2006/relationships/slide" Target="/ppt/slides/slide5.xml" Id="R01935b77fe2240b7" /><Relationship Type="http://schemas.openxmlformats.org/officeDocument/2006/relationships/slide" Target="/ppt/slides/slide6.xml" Id="R17c7a138acca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e56d045aa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d8249a394cdc" /><Relationship Type="http://schemas.openxmlformats.org/officeDocument/2006/relationships/theme" Target="/ppt/slideMasters/theme/theme1.xml" Id="R5d3125c839cb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cd8249a39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03ee35f81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b8d6794e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3a64cd60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c8483530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45a0aff5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c063f452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