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10e2cdbaac49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16c1761ad840c1"/>
  </p:sldMasterIdLst>
  <p:sldIdLst>
    <p:sldId xmlns:r="http://schemas.openxmlformats.org/officeDocument/2006/relationships" id="256" r:id="R25dac6c68c314ede"/>
    <p:sldId xmlns:r="http://schemas.openxmlformats.org/officeDocument/2006/relationships" id="257" r:id="R5c34ed73558447dc"/>
    <p:sldId xmlns:r="http://schemas.openxmlformats.org/officeDocument/2006/relationships" id="258" r:id="Rc301103620104403"/>
    <p:sldId xmlns:r="http://schemas.openxmlformats.org/officeDocument/2006/relationships" id="259" r:id="R51f8423e83d84eee"/>
    <p:sldId xmlns:r="http://schemas.openxmlformats.org/officeDocument/2006/relationships" id="260" r:id="R6d3e91e3cebf4a53"/>
    <p:sldId xmlns:r="http://schemas.openxmlformats.org/officeDocument/2006/relationships" id="261" r:id="R827e69251fc2493c"/>
    <p:sldId xmlns:r="http://schemas.openxmlformats.org/officeDocument/2006/relationships" id="262" r:id="R0cceeb15097a45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16c1761ad840c1" /><Relationship Type="http://schemas.openxmlformats.org/officeDocument/2006/relationships/slide" Target="/ppt/slides/slide1.xml" Id="R25dac6c68c314ede" /><Relationship Type="http://schemas.openxmlformats.org/officeDocument/2006/relationships/slide" Target="/ppt/slides/slide2.xml" Id="R5c34ed73558447dc" /><Relationship Type="http://schemas.openxmlformats.org/officeDocument/2006/relationships/slide" Target="/ppt/slides/slide3.xml" Id="Rc301103620104403" /><Relationship Type="http://schemas.openxmlformats.org/officeDocument/2006/relationships/slide" Target="/ppt/slides/slide4.xml" Id="R51f8423e83d84eee" /><Relationship Type="http://schemas.openxmlformats.org/officeDocument/2006/relationships/slide" Target="/ppt/slides/slide5.xml" Id="R6d3e91e3cebf4a53" /><Relationship Type="http://schemas.openxmlformats.org/officeDocument/2006/relationships/slide" Target="/ppt/slides/slide6.xml" Id="R827e69251fc2493c" /><Relationship Type="http://schemas.openxmlformats.org/officeDocument/2006/relationships/slide" Target="/ppt/slides/slide7.xml" Id="R0cceeb15097a45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17416fc3ae49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6be0bc7f8453b" /><Relationship Type="http://schemas.openxmlformats.org/officeDocument/2006/relationships/theme" Target="/ppt/slideMasters/theme/theme1.xml" Id="R161ef43ceaf64e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36be0bc7f845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3e14254994c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949eb874d4c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a10c726754b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e3b9376a641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3fec6c8c242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7734c6c584c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aa592dc494b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FRODE OLSEN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OLSEN HOLDING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−63 757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274 351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9 459 104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9 468 798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Bankegate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1771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19 07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989 249 657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OLSEN HOLDING AS</a:t>
            </a:r>
          </a:p>
        </p:txBody>
      </p:sp>
    </p:spTree>
  </p:cSld>
  <p:clrMapOvr>
    <a:masterClrMapping xmlns:a="http://schemas.openxmlformats.org/drawingml/2006/main"/>
  </p:clrMapOvr>
</p:sld>
</file>