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b78840798240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6486122ef842a7"/>
  </p:sldMasterIdLst>
  <p:sldIdLst>
    <p:sldId xmlns:r="http://schemas.openxmlformats.org/officeDocument/2006/relationships" id="256" r:id="R9653d52b4e2d40af"/>
    <p:sldId xmlns:r="http://schemas.openxmlformats.org/officeDocument/2006/relationships" id="257" r:id="R87844f2f19914132"/>
    <p:sldId xmlns:r="http://schemas.openxmlformats.org/officeDocument/2006/relationships" id="258" r:id="R5e6caf2dffee48fa"/>
    <p:sldId xmlns:r="http://schemas.openxmlformats.org/officeDocument/2006/relationships" id="259" r:id="Rd8b506a8956a4891"/>
    <p:sldId xmlns:r="http://schemas.openxmlformats.org/officeDocument/2006/relationships" id="260" r:id="R4f4ead03be9b419f"/>
    <p:sldId xmlns:r="http://schemas.openxmlformats.org/officeDocument/2006/relationships" id="261" r:id="R7d7ae31e34e14c5d"/>
    <p:sldId xmlns:r="http://schemas.openxmlformats.org/officeDocument/2006/relationships" id="262" r:id="R0ca25296cf2748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6486122ef842a7" /><Relationship Type="http://schemas.openxmlformats.org/officeDocument/2006/relationships/slide" Target="/ppt/slides/slide1.xml" Id="R9653d52b4e2d40af" /><Relationship Type="http://schemas.openxmlformats.org/officeDocument/2006/relationships/slide" Target="/ppt/slides/slide2.xml" Id="R87844f2f19914132" /><Relationship Type="http://schemas.openxmlformats.org/officeDocument/2006/relationships/slide" Target="/ppt/slides/slide3.xml" Id="R5e6caf2dffee48fa" /><Relationship Type="http://schemas.openxmlformats.org/officeDocument/2006/relationships/slide" Target="/ppt/slides/slide4.xml" Id="Rd8b506a8956a4891" /><Relationship Type="http://schemas.openxmlformats.org/officeDocument/2006/relationships/slide" Target="/ppt/slides/slide5.xml" Id="R4f4ead03be9b419f" /><Relationship Type="http://schemas.openxmlformats.org/officeDocument/2006/relationships/slide" Target="/ppt/slides/slide6.xml" Id="R7d7ae31e34e14c5d" /><Relationship Type="http://schemas.openxmlformats.org/officeDocument/2006/relationships/slide" Target="/ppt/slides/slide7.xml" Id="R0ca25296cf2748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f89e03302c44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6934ad51747d0" /><Relationship Type="http://schemas.openxmlformats.org/officeDocument/2006/relationships/theme" Target="/ppt/slideMasters/theme/theme1.xml" Id="R29f4018c924741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96934ad51747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8244fa40447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da820c10b47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3d13d3a814b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8fb6074f74e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1d82d638f46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d9a8eb84e41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9eb1f179846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EDSC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EDSC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EDSC HOLDING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EDSC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EDSC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EDSC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18 343 988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69 854 378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69 895 717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EDSC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EDGAR SCHRIWER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EDSC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Edgar Schriwer, Nystrandvegen 130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3944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989 248 790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EDSC HOLDING AS</a:t>
            </a:r>
          </a:p>
        </p:txBody>
      </p:sp>
    </p:spTree>
  </p:cSld>
  <p:clrMapOvr>
    <a:masterClrMapping xmlns:a="http://schemas.openxmlformats.org/drawingml/2006/main"/>
  </p:clrMapOvr>
</p:sld>
</file>