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d0f16dca0640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dbadbf28d84aff"/>
  </p:sldMasterIdLst>
  <p:sldIdLst>
    <p:sldId xmlns:r="http://schemas.openxmlformats.org/officeDocument/2006/relationships" id="256" r:id="R11d1465963be413c"/>
    <p:sldId xmlns:r="http://schemas.openxmlformats.org/officeDocument/2006/relationships" id="257" r:id="Rfd70a055a7e842b5"/>
    <p:sldId xmlns:r="http://schemas.openxmlformats.org/officeDocument/2006/relationships" id="258" r:id="Re5973ff2509b482d"/>
    <p:sldId xmlns:r="http://schemas.openxmlformats.org/officeDocument/2006/relationships" id="259" r:id="R4970a8c6acc84dbf"/>
    <p:sldId xmlns:r="http://schemas.openxmlformats.org/officeDocument/2006/relationships" id="260" r:id="R1bfc505656224c88"/>
    <p:sldId xmlns:r="http://schemas.openxmlformats.org/officeDocument/2006/relationships" id="261" r:id="R68afa6cf31e74bf5"/>
    <p:sldId xmlns:r="http://schemas.openxmlformats.org/officeDocument/2006/relationships" id="262" r:id="R793c230bd8af4b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dbadbf28d84aff" /><Relationship Type="http://schemas.openxmlformats.org/officeDocument/2006/relationships/slide" Target="/ppt/slides/slide1.xml" Id="R11d1465963be413c" /><Relationship Type="http://schemas.openxmlformats.org/officeDocument/2006/relationships/slide" Target="/ppt/slides/slide2.xml" Id="Rfd70a055a7e842b5" /><Relationship Type="http://schemas.openxmlformats.org/officeDocument/2006/relationships/slide" Target="/ppt/slides/slide3.xml" Id="Re5973ff2509b482d" /><Relationship Type="http://schemas.openxmlformats.org/officeDocument/2006/relationships/slide" Target="/ppt/slides/slide4.xml" Id="R4970a8c6acc84dbf" /><Relationship Type="http://schemas.openxmlformats.org/officeDocument/2006/relationships/slide" Target="/ppt/slides/slide5.xml" Id="R1bfc505656224c88" /><Relationship Type="http://schemas.openxmlformats.org/officeDocument/2006/relationships/slide" Target="/ppt/slides/slide6.xml" Id="R68afa6cf31e74bf5" /><Relationship Type="http://schemas.openxmlformats.org/officeDocument/2006/relationships/slide" Target="/ppt/slides/slide7.xml" Id="R793c230bd8af4b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f28d01d45f43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54551882f45f6" /><Relationship Type="http://schemas.openxmlformats.org/officeDocument/2006/relationships/theme" Target="/ppt/slideMasters/theme/theme1.xml" Id="Rba201e344c8440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054551882f45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0b6c708cb4e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c9a9c49fd47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fdd0151624e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c937aab964c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5e4e3eba346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fc51069f541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c56e1f11b47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MULTIKOMPETANSE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MULTIKOMPETANSE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MULTIKOMPETANSE HOLDING AS ble etablert [år] og holder til i Raufoss.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MULTIKOMPETANSE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MULTIKOMPETANSE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MULTIKOMPETANSE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−156 108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6 726 612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94 048 042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98 550 960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MULTIKOMPETANSE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MOSSI ANTONIO ZAFERI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MULTIKOMPETANSE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Elton, Øverbyvegen 303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2834 Raufoss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15 94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antonio@tbk.no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www.svaneapartments.no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989 247 344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MULTIKOMPETANSE HOLDING AS</a:t>
            </a:r>
          </a:p>
        </p:txBody>
      </p:sp>
    </p:spTree>
  </p:cSld>
  <p:clrMapOvr>
    <a:masterClrMapping xmlns:a="http://schemas.openxmlformats.org/drawingml/2006/main"/>
  </p:clrMapOvr>
</p:sld>
</file>