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d89d00b17841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0a13261a004e30"/>
  </p:sldMasterIdLst>
  <p:sldIdLst>
    <p:sldId xmlns:r="http://schemas.openxmlformats.org/officeDocument/2006/relationships" id="256" r:id="R2582136238ab44d9"/>
    <p:sldId xmlns:r="http://schemas.openxmlformats.org/officeDocument/2006/relationships" id="257" r:id="R9851532190ed4efa"/>
    <p:sldId xmlns:r="http://schemas.openxmlformats.org/officeDocument/2006/relationships" id="258" r:id="R5568b3f6065a497f"/>
    <p:sldId xmlns:r="http://schemas.openxmlformats.org/officeDocument/2006/relationships" id="259" r:id="Rabb4a14ea93c46dc"/>
    <p:sldId xmlns:r="http://schemas.openxmlformats.org/officeDocument/2006/relationships" id="260" r:id="R828c5db1fdf241bc"/>
    <p:sldId xmlns:r="http://schemas.openxmlformats.org/officeDocument/2006/relationships" id="261" r:id="R0ad695d7da5746ff"/>
    <p:sldId xmlns:r="http://schemas.openxmlformats.org/officeDocument/2006/relationships" id="262" r:id="Rea841a3dbf5343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0a13261a004e30" /><Relationship Type="http://schemas.openxmlformats.org/officeDocument/2006/relationships/slide" Target="/ppt/slides/slide1.xml" Id="R2582136238ab44d9" /><Relationship Type="http://schemas.openxmlformats.org/officeDocument/2006/relationships/slide" Target="/ppt/slides/slide2.xml" Id="R9851532190ed4efa" /><Relationship Type="http://schemas.openxmlformats.org/officeDocument/2006/relationships/slide" Target="/ppt/slides/slide3.xml" Id="R5568b3f6065a497f" /><Relationship Type="http://schemas.openxmlformats.org/officeDocument/2006/relationships/slide" Target="/ppt/slides/slide4.xml" Id="Rabb4a14ea93c46dc" /><Relationship Type="http://schemas.openxmlformats.org/officeDocument/2006/relationships/slide" Target="/ppt/slides/slide5.xml" Id="R828c5db1fdf241bc" /><Relationship Type="http://schemas.openxmlformats.org/officeDocument/2006/relationships/slide" Target="/ppt/slides/slide6.xml" Id="R0ad695d7da5746ff" /><Relationship Type="http://schemas.openxmlformats.org/officeDocument/2006/relationships/slide" Target="/ppt/slides/slide7.xml" Id="Rea841a3dbf5343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5b93680e3d4e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dc072d3604417" /><Relationship Type="http://schemas.openxmlformats.org/officeDocument/2006/relationships/theme" Target="/ppt/slideMasters/theme/theme1.xml" Id="Rbd92ccdd3dfd43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ddc072d36044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f987b82a740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c7cb0934c48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c99bebed845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e683137bf4f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95cda6da14c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efabeea484c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8b2d7853b44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GRAVIS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GRAVIS HOLDING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7 038 289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137 411 330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138 257 345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Åstveit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989 247 263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