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3137b5beaf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727399d8b4774"/>
  </p:sldMasterIdLst>
  <p:sldIdLst>
    <p:sldId xmlns:r="http://schemas.openxmlformats.org/officeDocument/2006/relationships" id="256" r:id="Rbaf5a6f6fa9e43ee"/>
    <p:sldId xmlns:r="http://schemas.openxmlformats.org/officeDocument/2006/relationships" id="257" r:id="Ra27eee4e3a564247"/>
    <p:sldId xmlns:r="http://schemas.openxmlformats.org/officeDocument/2006/relationships" id="258" r:id="R8daaf8e543884a97"/>
    <p:sldId xmlns:r="http://schemas.openxmlformats.org/officeDocument/2006/relationships" id="259" r:id="Rd93021f3f6094cea"/>
    <p:sldId xmlns:r="http://schemas.openxmlformats.org/officeDocument/2006/relationships" id="260" r:id="Rf999193861824a68"/>
    <p:sldId xmlns:r="http://schemas.openxmlformats.org/officeDocument/2006/relationships" id="261" r:id="R113e9e2f834d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727399d8b4774" /><Relationship Type="http://schemas.openxmlformats.org/officeDocument/2006/relationships/slide" Target="/ppt/slides/slide1.xml" Id="Rbaf5a6f6fa9e43ee" /><Relationship Type="http://schemas.openxmlformats.org/officeDocument/2006/relationships/slide" Target="/ppt/slides/slide2.xml" Id="Ra27eee4e3a564247" /><Relationship Type="http://schemas.openxmlformats.org/officeDocument/2006/relationships/slide" Target="/ppt/slides/slide3.xml" Id="R8daaf8e543884a97" /><Relationship Type="http://schemas.openxmlformats.org/officeDocument/2006/relationships/slide" Target="/ppt/slides/slide4.xml" Id="Rd93021f3f6094cea" /><Relationship Type="http://schemas.openxmlformats.org/officeDocument/2006/relationships/slide" Target="/ppt/slides/slide5.xml" Id="Rf999193861824a68" /><Relationship Type="http://schemas.openxmlformats.org/officeDocument/2006/relationships/slide" Target="/ppt/slides/slide6.xml" Id="R113e9e2f834d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1e18606f3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92f4798584659" /><Relationship Type="http://schemas.openxmlformats.org/officeDocument/2006/relationships/theme" Target="/ppt/slideMasters/theme/theme1.xml" Id="Rd64d6f2317a0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92f479858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a3633eb2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ed946be3e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bc7156ae9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20303e2a5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ab5b1e1b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d88f5d1be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