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822c4e5fe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a7d9ea5144d04"/>
  </p:sldMasterIdLst>
  <p:sldIdLst>
    <p:sldId xmlns:r="http://schemas.openxmlformats.org/officeDocument/2006/relationships" id="256" r:id="Rcefcb7abf80247de"/>
    <p:sldId xmlns:r="http://schemas.openxmlformats.org/officeDocument/2006/relationships" id="257" r:id="R281128b343a84be8"/>
    <p:sldId xmlns:r="http://schemas.openxmlformats.org/officeDocument/2006/relationships" id="258" r:id="Rd158341b292f458f"/>
    <p:sldId xmlns:r="http://schemas.openxmlformats.org/officeDocument/2006/relationships" id="259" r:id="Rf540bd70dfd4433b"/>
    <p:sldId xmlns:r="http://schemas.openxmlformats.org/officeDocument/2006/relationships" id="260" r:id="R46264c94a2ac441a"/>
    <p:sldId xmlns:r="http://schemas.openxmlformats.org/officeDocument/2006/relationships" id="261" r:id="Rf82ae4977f974cf6"/>
    <p:sldId xmlns:r="http://schemas.openxmlformats.org/officeDocument/2006/relationships" id="262" r:id="Re1932a12b207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a7d9ea5144d04" /><Relationship Type="http://schemas.openxmlformats.org/officeDocument/2006/relationships/slide" Target="/ppt/slides/slide1.xml" Id="Rcefcb7abf80247de" /><Relationship Type="http://schemas.openxmlformats.org/officeDocument/2006/relationships/slide" Target="/ppt/slides/slide2.xml" Id="R281128b343a84be8" /><Relationship Type="http://schemas.openxmlformats.org/officeDocument/2006/relationships/slide" Target="/ppt/slides/slide3.xml" Id="Rd158341b292f458f" /><Relationship Type="http://schemas.openxmlformats.org/officeDocument/2006/relationships/slide" Target="/ppt/slides/slide4.xml" Id="Rf540bd70dfd4433b" /><Relationship Type="http://schemas.openxmlformats.org/officeDocument/2006/relationships/slide" Target="/ppt/slides/slide5.xml" Id="R46264c94a2ac441a" /><Relationship Type="http://schemas.openxmlformats.org/officeDocument/2006/relationships/slide" Target="/ppt/slides/slide6.xml" Id="Rf82ae4977f974cf6" /><Relationship Type="http://schemas.openxmlformats.org/officeDocument/2006/relationships/slide" Target="/ppt/slides/slide7.xml" Id="Re1932a12b207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579069959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a17cbe6f4053" /><Relationship Type="http://schemas.openxmlformats.org/officeDocument/2006/relationships/theme" Target="/ppt/slideMasters/theme/theme1.xml" Id="Ra9d26bafe8d8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fa17cbe6f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04d548c3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0622aa277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9547cbfa6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1da93d92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edfb584be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93ada3641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807cd8e8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168 689 009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