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4930481c448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2b73a8fef340b6"/>
  </p:sldMasterIdLst>
  <p:sldIdLst>
    <p:sldId xmlns:r="http://schemas.openxmlformats.org/officeDocument/2006/relationships" id="256" r:id="R0d14b353d83f43df"/>
    <p:sldId xmlns:r="http://schemas.openxmlformats.org/officeDocument/2006/relationships" id="257" r:id="Ra1d89b0a04ae4d95"/>
    <p:sldId xmlns:r="http://schemas.openxmlformats.org/officeDocument/2006/relationships" id="258" r:id="R407923dd7017461e"/>
    <p:sldId xmlns:r="http://schemas.openxmlformats.org/officeDocument/2006/relationships" id="259" r:id="R38174e32e7fe4b5a"/>
    <p:sldId xmlns:r="http://schemas.openxmlformats.org/officeDocument/2006/relationships" id="260" r:id="R82d48a3262a741ff"/>
    <p:sldId xmlns:r="http://schemas.openxmlformats.org/officeDocument/2006/relationships" id="261" r:id="R86896e761e334f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b73a8fef340b6" /><Relationship Type="http://schemas.openxmlformats.org/officeDocument/2006/relationships/slide" Target="/ppt/slides/slide1.xml" Id="R0d14b353d83f43df" /><Relationship Type="http://schemas.openxmlformats.org/officeDocument/2006/relationships/slide" Target="/ppt/slides/slide2.xml" Id="Ra1d89b0a04ae4d95" /><Relationship Type="http://schemas.openxmlformats.org/officeDocument/2006/relationships/slide" Target="/ppt/slides/slide3.xml" Id="R407923dd7017461e" /><Relationship Type="http://schemas.openxmlformats.org/officeDocument/2006/relationships/slide" Target="/ppt/slides/slide4.xml" Id="R38174e32e7fe4b5a" /><Relationship Type="http://schemas.openxmlformats.org/officeDocument/2006/relationships/slide" Target="/ppt/slides/slide5.xml" Id="R82d48a3262a741ff" /><Relationship Type="http://schemas.openxmlformats.org/officeDocument/2006/relationships/slide" Target="/ppt/slides/slide6.xml" Id="R86896e761e334f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cd7c72466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8a2516e954dd4" /><Relationship Type="http://schemas.openxmlformats.org/officeDocument/2006/relationships/theme" Target="/ppt/slideMasters/theme/theme1.xml" Id="Rf1584dff79fc43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8a2516e95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f982e89574a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f085ab01848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3964e4bc54b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452362ba243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0e417d96c47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842cdd764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