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328b4e25b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5fa1f9c164c9c"/>
  </p:sldMasterIdLst>
  <p:sldIdLst>
    <p:sldId xmlns:r="http://schemas.openxmlformats.org/officeDocument/2006/relationships" id="256" r:id="R1c3544b2150240e0"/>
    <p:sldId xmlns:r="http://schemas.openxmlformats.org/officeDocument/2006/relationships" id="257" r:id="R6e92341d095945ee"/>
    <p:sldId xmlns:r="http://schemas.openxmlformats.org/officeDocument/2006/relationships" id="258" r:id="R12f70412da0f4ef5"/>
    <p:sldId xmlns:r="http://schemas.openxmlformats.org/officeDocument/2006/relationships" id="259" r:id="Reae1812ac023483f"/>
    <p:sldId xmlns:r="http://schemas.openxmlformats.org/officeDocument/2006/relationships" id="260" r:id="R53fe18f7777d4da8"/>
    <p:sldId xmlns:r="http://schemas.openxmlformats.org/officeDocument/2006/relationships" id="261" r:id="Rb405ff1d27a8435a"/>
    <p:sldId xmlns:r="http://schemas.openxmlformats.org/officeDocument/2006/relationships" id="262" r:id="R23500ada14e8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5fa1f9c164c9c" /><Relationship Type="http://schemas.openxmlformats.org/officeDocument/2006/relationships/slide" Target="/ppt/slides/slide1.xml" Id="R1c3544b2150240e0" /><Relationship Type="http://schemas.openxmlformats.org/officeDocument/2006/relationships/slide" Target="/ppt/slides/slide2.xml" Id="R6e92341d095945ee" /><Relationship Type="http://schemas.openxmlformats.org/officeDocument/2006/relationships/slide" Target="/ppt/slides/slide3.xml" Id="R12f70412da0f4ef5" /><Relationship Type="http://schemas.openxmlformats.org/officeDocument/2006/relationships/slide" Target="/ppt/slides/slide4.xml" Id="Reae1812ac023483f" /><Relationship Type="http://schemas.openxmlformats.org/officeDocument/2006/relationships/slide" Target="/ppt/slides/slide5.xml" Id="R53fe18f7777d4da8" /><Relationship Type="http://schemas.openxmlformats.org/officeDocument/2006/relationships/slide" Target="/ppt/slides/slide6.xml" Id="Rb405ff1d27a8435a" /><Relationship Type="http://schemas.openxmlformats.org/officeDocument/2006/relationships/slide" Target="/ppt/slides/slide7.xml" Id="R23500ada14e8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5dadce102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1115d3fc40af" /><Relationship Type="http://schemas.openxmlformats.org/officeDocument/2006/relationships/theme" Target="/ppt/slideMasters/theme/theme1.xml" Id="R11ddb2a04d64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f1115d3fc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3a34e497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72f345a5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dabcee43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2007228a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58dad20141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6224b2a5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6ad1a0e0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