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8c5fb4b6dd47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774b9c0ffd4d61"/>
  </p:sldMasterIdLst>
  <p:sldIdLst>
    <p:sldId xmlns:r="http://schemas.openxmlformats.org/officeDocument/2006/relationships" id="256" r:id="R786feeabc84549fa"/>
    <p:sldId xmlns:r="http://schemas.openxmlformats.org/officeDocument/2006/relationships" id="257" r:id="Rc5ba5e3524094005"/>
    <p:sldId xmlns:r="http://schemas.openxmlformats.org/officeDocument/2006/relationships" id="258" r:id="R9621ae0358724360"/>
    <p:sldId xmlns:r="http://schemas.openxmlformats.org/officeDocument/2006/relationships" id="259" r:id="Rb394f3d68e8c4a45"/>
    <p:sldId xmlns:r="http://schemas.openxmlformats.org/officeDocument/2006/relationships" id="260" r:id="Rcaf97722aa06480e"/>
    <p:sldId xmlns:r="http://schemas.openxmlformats.org/officeDocument/2006/relationships" id="261" r:id="R32157a3d5c0744ac"/>
    <p:sldId xmlns:r="http://schemas.openxmlformats.org/officeDocument/2006/relationships" id="262" r:id="R20c03e5d834040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774b9c0ffd4d61" /><Relationship Type="http://schemas.openxmlformats.org/officeDocument/2006/relationships/slide" Target="/ppt/slides/slide1.xml" Id="R786feeabc84549fa" /><Relationship Type="http://schemas.openxmlformats.org/officeDocument/2006/relationships/slide" Target="/ppt/slides/slide2.xml" Id="Rc5ba5e3524094005" /><Relationship Type="http://schemas.openxmlformats.org/officeDocument/2006/relationships/slide" Target="/ppt/slides/slide3.xml" Id="R9621ae0358724360" /><Relationship Type="http://schemas.openxmlformats.org/officeDocument/2006/relationships/slide" Target="/ppt/slides/slide4.xml" Id="Rb394f3d68e8c4a45" /><Relationship Type="http://schemas.openxmlformats.org/officeDocument/2006/relationships/slide" Target="/ppt/slides/slide5.xml" Id="Rcaf97722aa06480e" /><Relationship Type="http://schemas.openxmlformats.org/officeDocument/2006/relationships/slide" Target="/ppt/slides/slide6.xml" Id="R32157a3d5c0744ac" /><Relationship Type="http://schemas.openxmlformats.org/officeDocument/2006/relationships/slide" Target="/ppt/slides/slide7.xml" Id="R20c03e5d834040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45a28c66c4b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25a45400946ab" /><Relationship Type="http://schemas.openxmlformats.org/officeDocument/2006/relationships/theme" Target="/ppt/slideMasters/theme/theme1.xml" Id="R861f70d7b91442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f25a45400946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c8ad9d98e40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9f9db11114d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03f022e384f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110da472f4f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6b79bf77f4f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4b9fec4a94e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b38610ca040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