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076af6ae4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ff3c6537f4a2a"/>
  </p:sldMasterIdLst>
  <p:sldIdLst>
    <p:sldId xmlns:r="http://schemas.openxmlformats.org/officeDocument/2006/relationships" id="256" r:id="Re3d689872aa8493a"/>
    <p:sldId xmlns:r="http://schemas.openxmlformats.org/officeDocument/2006/relationships" id="257" r:id="R008ff7e0f5f442be"/>
    <p:sldId xmlns:r="http://schemas.openxmlformats.org/officeDocument/2006/relationships" id="258" r:id="Re67d71f3b14b41f0"/>
    <p:sldId xmlns:r="http://schemas.openxmlformats.org/officeDocument/2006/relationships" id="259" r:id="R1a0ad4f4c5114506"/>
    <p:sldId xmlns:r="http://schemas.openxmlformats.org/officeDocument/2006/relationships" id="260" r:id="R6a7907a34fe6478d"/>
    <p:sldId xmlns:r="http://schemas.openxmlformats.org/officeDocument/2006/relationships" id="261" r:id="R8c1789b9a7924a92"/>
    <p:sldId xmlns:r="http://schemas.openxmlformats.org/officeDocument/2006/relationships" id="262" r:id="R418f04158290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ff3c6537f4a2a" /><Relationship Type="http://schemas.openxmlformats.org/officeDocument/2006/relationships/slide" Target="/ppt/slides/slide1.xml" Id="Re3d689872aa8493a" /><Relationship Type="http://schemas.openxmlformats.org/officeDocument/2006/relationships/slide" Target="/ppt/slides/slide2.xml" Id="R008ff7e0f5f442be" /><Relationship Type="http://schemas.openxmlformats.org/officeDocument/2006/relationships/slide" Target="/ppt/slides/slide3.xml" Id="Re67d71f3b14b41f0" /><Relationship Type="http://schemas.openxmlformats.org/officeDocument/2006/relationships/slide" Target="/ppt/slides/slide4.xml" Id="R1a0ad4f4c5114506" /><Relationship Type="http://schemas.openxmlformats.org/officeDocument/2006/relationships/slide" Target="/ppt/slides/slide5.xml" Id="R6a7907a34fe6478d" /><Relationship Type="http://schemas.openxmlformats.org/officeDocument/2006/relationships/slide" Target="/ppt/slides/slide6.xml" Id="R8c1789b9a7924a92" /><Relationship Type="http://schemas.openxmlformats.org/officeDocument/2006/relationships/slide" Target="/ppt/slides/slide7.xml" Id="R418f04158290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71a520c3a48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d8196088436b" /><Relationship Type="http://schemas.openxmlformats.org/officeDocument/2006/relationships/theme" Target="/ppt/slideMasters/theme/theme1.xml" Id="R19bf14268510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c6d8196088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e1b8b4a78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58b9d708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5cbcd5224d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94404c84d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4511e618c45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2b461a4a7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e2d3d869e43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RYVARDEN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RYVARDEN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TORSVIK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Rita Torsvik, Vallerveien 140B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RYVARDEN INVEST AS</a:t>
            </a:r>
          </a:p>
        </p:txBody>
      </p:sp>
    </p:spTree>
  </p:cSld>
  <p:clrMapOvr>
    <a:masterClrMapping xmlns:a="http://schemas.openxmlformats.org/drawingml/2006/main"/>
  </p:clrMapOvr>
</p:sld>
</file>