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1675ef0c7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550b4d78d4982"/>
  </p:sldMasterIdLst>
  <p:sldIdLst>
    <p:sldId xmlns:r="http://schemas.openxmlformats.org/officeDocument/2006/relationships" id="256" r:id="R8606a50aa69348fa"/>
    <p:sldId xmlns:r="http://schemas.openxmlformats.org/officeDocument/2006/relationships" id="257" r:id="Rffb533de7a334c61"/>
    <p:sldId xmlns:r="http://schemas.openxmlformats.org/officeDocument/2006/relationships" id="258" r:id="R5636ae0448444e15"/>
    <p:sldId xmlns:r="http://schemas.openxmlformats.org/officeDocument/2006/relationships" id="259" r:id="R60a8c7aae0364c7a"/>
    <p:sldId xmlns:r="http://schemas.openxmlformats.org/officeDocument/2006/relationships" id="260" r:id="Rd23a9f4fb0044fc5"/>
    <p:sldId xmlns:r="http://schemas.openxmlformats.org/officeDocument/2006/relationships" id="261" r:id="Rcb31c0f38a72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550b4d78d4982" /><Relationship Type="http://schemas.openxmlformats.org/officeDocument/2006/relationships/slide" Target="/ppt/slides/slide1.xml" Id="R8606a50aa69348fa" /><Relationship Type="http://schemas.openxmlformats.org/officeDocument/2006/relationships/slide" Target="/ppt/slides/slide2.xml" Id="Rffb533de7a334c61" /><Relationship Type="http://schemas.openxmlformats.org/officeDocument/2006/relationships/slide" Target="/ppt/slides/slide3.xml" Id="R5636ae0448444e15" /><Relationship Type="http://schemas.openxmlformats.org/officeDocument/2006/relationships/slide" Target="/ppt/slides/slide4.xml" Id="R60a8c7aae0364c7a" /><Relationship Type="http://schemas.openxmlformats.org/officeDocument/2006/relationships/slide" Target="/ppt/slides/slide5.xml" Id="Rd23a9f4fb0044fc5" /><Relationship Type="http://schemas.openxmlformats.org/officeDocument/2006/relationships/slide" Target="/ppt/slides/slide6.xml" Id="Rcb31c0f38a72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665812939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3618107b1402e" /><Relationship Type="http://schemas.openxmlformats.org/officeDocument/2006/relationships/theme" Target="/ppt/slideMasters/theme/theme1.xml" Id="Rf26493ad942d4a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43618107b1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452f8b710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90cae90004a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2a62173cf44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7ce086f1c48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cf507ea3a40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0404ed70b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RYVARDEN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Torsvik, Vallerveien 140B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