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717fe5322648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ca4067b4554795"/>
  </p:sldMasterIdLst>
  <p:sldIdLst>
    <p:sldId xmlns:r="http://schemas.openxmlformats.org/officeDocument/2006/relationships" id="256" r:id="R161bb2e1a2b24f9c"/>
    <p:sldId xmlns:r="http://schemas.openxmlformats.org/officeDocument/2006/relationships" id="257" r:id="R863c34602f054ce7"/>
    <p:sldId xmlns:r="http://schemas.openxmlformats.org/officeDocument/2006/relationships" id="258" r:id="Rbd98e8ae3482405f"/>
    <p:sldId xmlns:r="http://schemas.openxmlformats.org/officeDocument/2006/relationships" id="259" r:id="R12e19c681d504821"/>
    <p:sldId xmlns:r="http://schemas.openxmlformats.org/officeDocument/2006/relationships" id="260" r:id="R2e19a86f9a9c4cf4"/>
    <p:sldId xmlns:r="http://schemas.openxmlformats.org/officeDocument/2006/relationships" id="261" r:id="Re2f0a632c59d4dfd"/>
    <p:sldId xmlns:r="http://schemas.openxmlformats.org/officeDocument/2006/relationships" id="262" r:id="R203b17dd009445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ca4067b4554795" /><Relationship Type="http://schemas.openxmlformats.org/officeDocument/2006/relationships/slide" Target="/ppt/slides/slide1.xml" Id="R161bb2e1a2b24f9c" /><Relationship Type="http://schemas.openxmlformats.org/officeDocument/2006/relationships/slide" Target="/ppt/slides/slide2.xml" Id="R863c34602f054ce7" /><Relationship Type="http://schemas.openxmlformats.org/officeDocument/2006/relationships/slide" Target="/ppt/slides/slide3.xml" Id="Rbd98e8ae3482405f" /><Relationship Type="http://schemas.openxmlformats.org/officeDocument/2006/relationships/slide" Target="/ppt/slides/slide4.xml" Id="R12e19c681d504821" /><Relationship Type="http://schemas.openxmlformats.org/officeDocument/2006/relationships/slide" Target="/ppt/slides/slide5.xml" Id="R2e19a86f9a9c4cf4" /><Relationship Type="http://schemas.openxmlformats.org/officeDocument/2006/relationships/slide" Target="/ppt/slides/slide6.xml" Id="Re2f0a632c59d4dfd" /><Relationship Type="http://schemas.openxmlformats.org/officeDocument/2006/relationships/slide" Target="/ppt/slides/slide7.xml" Id="R203b17dd009445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3b0111aa6047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7cc937a314ae7" /><Relationship Type="http://schemas.openxmlformats.org/officeDocument/2006/relationships/theme" Target="/ppt/slideMasters/theme/theme1.xml" Id="R4e162ea4c81643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67cc937a314a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a8ea040df4d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9065c7f8c45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84a073e9c4f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d7b05c0b044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22403b05a49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8c7591f7046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2a5c69f7342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 LANGSETH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LANGSETH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 LANGSETH HOLDING AS ble etablert [år] og holder til i Selbu.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LANGSETH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LANGSETH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LANGSETH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−58 819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1 622 678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1 958 401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LANGSETH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LANGSETH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LANGSETH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HALDO ARNT LANGSETH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LANGSETH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Innbygda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7580 Selbu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989 245 368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LANGSETH HOLDING AS</a:t>
            </a:r>
          </a:p>
        </p:txBody>
      </p:sp>
    </p:spTree>
  </p:cSld>
  <p:clrMapOvr>
    <a:masterClrMapping xmlns:a="http://schemas.openxmlformats.org/drawingml/2006/main"/>
  </p:clrMapOvr>
</p:sld>
</file>