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27d3c0d0a844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97930c54e148af"/>
  </p:sldMasterIdLst>
  <p:sldIdLst>
    <p:sldId xmlns:r="http://schemas.openxmlformats.org/officeDocument/2006/relationships" id="256" r:id="Rbd0bf2d2674840f6"/>
    <p:sldId xmlns:r="http://schemas.openxmlformats.org/officeDocument/2006/relationships" id="257" r:id="R63c02d5cafd94a68"/>
    <p:sldId xmlns:r="http://schemas.openxmlformats.org/officeDocument/2006/relationships" id="258" r:id="Rb6dc575c515d440e"/>
    <p:sldId xmlns:r="http://schemas.openxmlformats.org/officeDocument/2006/relationships" id="259" r:id="R4a684b289ca746cb"/>
    <p:sldId xmlns:r="http://schemas.openxmlformats.org/officeDocument/2006/relationships" id="260" r:id="Rd0244aa9eede4d78"/>
    <p:sldId xmlns:r="http://schemas.openxmlformats.org/officeDocument/2006/relationships" id="261" r:id="Rd5c386a2770a4cfd"/>
    <p:sldId xmlns:r="http://schemas.openxmlformats.org/officeDocument/2006/relationships" id="262" r:id="R2f7cc9167def40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97930c54e148af" /><Relationship Type="http://schemas.openxmlformats.org/officeDocument/2006/relationships/slide" Target="/ppt/slides/slide1.xml" Id="Rbd0bf2d2674840f6" /><Relationship Type="http://schemas.openxmlformats.org/officeDocument/2006/relationships/slide" Target="/ppt/slides/slide2.xml" Id="R63c02d5cafd94a68" /><Relationship Type="http://schemas.openxmlformats.org/officeDocument/2006/relationships/slide" Target="/ppt/slides/slide3.xml" Id="Rb6dc575c515d440e" /><Relationship Type="http://schemas.openxmlformats.org/officeDocument/2006/relationships/slide" Target="/ppt/slides/slide4.xml" Id="R4a684b289ca746cb" /><Relationship Type="http://schemas.openxmlformats.org/officeDocument/2006/relationships/slide" Target="/ppt/slides/slide5.xml" Id="Rd0244aa9eede4d78" /><Relationship Type="http://schemas.openxmlformats.org/officeDocument/2006/relationships/slide" Target="/ppt/slides/slide6.xml" Id="Rd5c386a2770a4cfd" /><Relationship Type="http://schemas.openxmlformats.org/officeDocument/2006/relationships/slide" Target="/ppt/slides/slide7.xml" Id="R2f7cc9167def40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d850abff264b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670902b284ef9" /><Relationship Type="http://schemas.openxmlformats.org/officeDocument/2006/relationships/theme" Target="/ppt/slideMasters/theme/theme1.xml" Id="Rf61ee63d24594d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f670902b284e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b622ff03941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d92f1644e4f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39d561ff24b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1973be69f4e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8f2ce72c04d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e1de3d98946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ff2c21b0e49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LUKRIS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LUKRIS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3 211 138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38 942 747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38 987 572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WÆRSTED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BALCHEN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989 245 147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