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28d91a008245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c97206f89d48ea"/>
  </p:sldMasterIdLst>
  <p:sldIdLst>
    <p:sldId xmlns:r="http://schemas.openxmlformats.org/officeDocument/2006/relationships" id="256" r:id="Rd799fa5241904f06"/>
    <p:sldId xmlns:r="http://schemas.openxmlformats.org/officeDocument/2006/relationships" id="257" r:id="Rb74f71d22ab54d40"/>
    <p:sldId xmlns:r="http://schemas.openxmlformats.org/officeDocument/2006/relationships" id="258" r:id="Ra0d50dfeb15f4401"/>
    <p:sldId xmlns:r="http://schemas.openxmlformats.org/officeDocument/2006/relationships" id="259" r:id="Rfbcdeaba80c24690"/>
    <p:sldId xmlns:r="http://schemas.openxmlformats.org/officeDocument/2006/relationships" id="260" r:id="R78b7134c3f694fe3"/>
    <p:sldId xmlns:r="http://schemas.openxmlformats.org/officeDocument/2006/relationships" id="261" r:id="R65fa0bf2f6b34e98"/>
    <p:sldId xmlns:r="http://schemas.openxmlformats.org/officeDocument/2006/relationships" id="262" r:id="R5774fa3234a940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c97206f89d48ea" /><Relationship Type="http://schemas.openxmlformats.org/officeDocument/2006/relationships/slide" Target="/ppt/slides/slide1.xml" Id="Rd799fa5241904f06" /><Relationship Type="http://schemas.openxmlformats.org/officeDocument/2006/relationships/slide" Target="/ppt/slides/slide2.xml" Id="Rb74f71d22ab54d40" /><Relationship Type="http://schemas.openxmlformats.org/officeDocument/2006/relationships/slide" Target="/ppt/slides/slide3.xml" Id="Ra0d50dfeb15f4401" /><Relationship Type="http://schemas.openxmlformats.org/officeDocument/2006/relationships/slide" Target="/ppt/slides/slide4.xml" Id="Rfbcdeaba80c24690" /><Relationship Type="http://schemas.openxmlformats.org/officeDocument/2006/relationships/slide" Target="/ppt/slides/slide5.xml" Id="R78b7134c3f694fe3" /><Relationship Type="http://schemas.openxmlformats.org/officeDocument/2006/relationships/slide" Target="/ppt/slides/slide6.xml" Id="R65fa0bf2f6b34e98" /><Relationship Type="http://schemas.openxmlformats.org/officeDocument/2006/relationships/slide" Target="/ppt/slides/slide7.xml" Id="R5774fa3234a940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aab9227afe40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08ca3188b4312" /><Relationship Type="http://schemas.openxmlformats.org/officeDocument/2006/relationships/theme" Target="/ppt/slideMasters/theme/theme1.xml" Id="Rcd198407328343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508ca3188b43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2951db60f4e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5bee642df4b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d06445ddc42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5898179a348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00faa8ed84f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54d1f766c49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a3100ca274a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SVANEN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SVANEN HOLDING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36 610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MATHIAS APELAND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Rundhaug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989 243 179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SVANEN HOLDING AS</a:t>
            </a:r>
          </a:p>
        </p:txBody>
      </p:sp>
    </p:spTree>
  </p:cSld>
  <p:clrMapOvr>
    <a:masterClrMapping xmlns:a="http://schemas.openxmlformats.org/drawingml/2006/main"/>
  </p:clrMapOvr>
</p:sld>
</file>