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8ff050d43740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81b4ca29c549b8"/>
  </p:sldMasterIdLst>
  <p:sldIdLst>
    <p:sldId xmlns:r="http://schemas.openxmlformats.org/officeDocument/2006/relationships" id="256" r:id="Rff8de9d778ac4c38"/>
    <p:sldId xmlns:r="http://schemas.openxmlformats.org/officeDocument/2006/relationships" id="257" r:id="R957a360bf10149f6"/>
    <p:sldId xmlns:r="http://schemas.openxmlformats.org/officeDocument/2006/relationships" id="258" r:id="Rf33e769333e64d44"/>
    <p:sldId xmlns:r="http://schemas.openxmlformats.org/officeDocument/2006/relationships" id="259" r:id="R6298a78b98ad44b4"/>
    <p:sldId xmlns:r="http://schemas.openxmlformats.org/officeDocument/2006/relationships" id="260" r:id="R9b49aef4249547d3"/>
    <p:sldId xmlns:r="http://schemas.openxmlformats.org/officeDocument/2006/relationships" id="261" r:id="Rec1ca957a60b4a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1b4ca29c549b8" /><Relationship Type="http://schemas.openxmlformats.org/officeDocument/2006/relationships/slide" Target="/ppt/slides/slide1.xml" Id="Rff8de9d778ac4c38" /><Relationship Type="http://schemas.openxmlformats.org/officeDocument/2006/relationships/slide" Target="/ppt/slides/slide2.xml" Id="R957a360bf10149f6" /><Relationship Type="http://schemas.openxmlformats.org/officeDocument/2006/relationships/slide" Target="/ppt/slides/slide3.xml" Id="Rf33e769333e64d44" /><Relationship Type="http://schemas.openxmlformats.org/officeDocument/2006/relationships/slide" Target="/ppt/slides/slide4.xml" Id="R6298a78b98ad44b4" /><Relationship Type="http://schemas.openxmlformats.org/officeDocument/2006/relationships/slide" Target="/ppt/slides/slide5.xml" Id="R9b49aef4249547d3" /><Relationship Type="http://schemas.openxmlformats.org/officeDocument/2006/relationships/slide" Target="/ppt/slides/slide6.xml" Id="Rec1ca957a60b4a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756647b1a47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504e040564d65" /><Relationship Type="http://schemas.openxmlformats.org/officeDocument/2006/relationships/theme" Target="/ppt/slideMasters/theme/theme1.xml" Id="Ra6bff4a37fae4b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b504e040564d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ab307578c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30b0f44fd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249be3022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510d63b4c40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99819389841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1b6fed4d842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SVANEN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Rundhaug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989 243 179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