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dea4290eab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136a974ce4658"/>
  </p:sldMasterIdLst>
  <p:sldIdLst>
    <p:sldId xmlns:r="http://schemas.openxmlformats.org/officeDocument/2006/relationships" id="256" r:id="Rb7770761a0474288"/>
    <p:sldId xmlns:r="http://schemas.openxmlformats.org/officeDocument/2006/relationships" id="257" r:id="R2daebfccd9c14cc5"/>
    <p:sldId xmlns:r="http://schemas.openxmlformats.org/officeDocument/2006/relationships" id="258" r:id="R5f9c3de49faf4823"/>
    <p:sldId xmlns:r="http://schemas.openxmlformats.org/officeDocument/2006/relationships" id="259" r:id="Ra9dde05a71b346ae"/>
    <p:sldId xmlns:r="http://schemas.openxmlformats.org/officeDocument/2006/relationships" id="260" r:id="R97375d56cd004c11"/>
    <p:sldId xmlns:r="http://schemas.openxmlformats.org/officeDocument/2006/relationships" id="261" r:id="R92b15176bf774076"/>
    <p:sldId xmlns:r="http://schemas.openxmlformats.org/officeDocument/2006/relationships" id="262" r:id="R01415c2fa7d4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136a974ce4658" /><Relationship Type="http://schemas.openxmlformats.org/officeDocument/2006/relationships/slide" Target="/ppt/slides/slide1.xml" Id="Rb7770761a0474288" /><Relationship Type="http://schemas.openxmlformats.org/officeDocument/2006/relationships/slide" Target="/ppt/slides/slide2.xml" Id="R2daebfccd9c14cc5" /><Relationship Type="http://schemas.openxmlformats.org/officeDocument/2006/relationships/slide" Target="/ppt/slides/slide3.xml" Id="R5f9c3de49faf4823" /><Relationship Type="http://schemas.openxmlformats.org/officeDocument/2006/relationships/slide" Target="/ppt/slides/slide4.xml" Id="Ra9dde05a71b346ae" /><Relationship Type="http://schemas.openxmlformats.org/officeDocument/2006/relationships/slide" Target="/ppt/slides/slide5.xml" Id="R97375d56cd004c11" /><Relationship Type="http://schemas.openxmlformats.org/officeDocument/2006/relationships/slide" Target="/ppt/slides/slide6.xml" Id="R92b15176bf774076" /><Relationship Type="http://schemas.openxmlformats.org/officeDocument/2006/relationships/slide" Target="/ppt/slides/slide7.xml" Id="R01415c2fa7d4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768dc9b0e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01014bb5d4916" /><Relationship Type="http://schemas.openxmlformats.org/officeDocument/2006/relationships/theme" Target="/ppt/slideMasters/theme/theme1.xml" Id="R31807a5d11ed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701014bb5d49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fc87ddb30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8deea98cb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000a7b0f9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d07fb080149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b9dc8878b46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05b8a030448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a07982fb9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