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cca950dd1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82512321c4b78"/>
  </p:sldMasterIdLst>
  <p:sldIdLst>
    <p:sldId xmlns:r="http://schemas.openxmlformats.org/officeDocument/2006/relationships" id="256" r:id="R8abd139c0c334ee7"/>
    <p:sldId xmlns:r="http://schemas.openxmlformats.org/officeDocument/2006/relationships" id="257" r:id="R364a72012d034a3b"/>
    <p:sldId xmlns:r="http://schemas.openxmlformats.org/officeDocument/2006/relationships" id="258" r:id="R9739abb32c6f4f34"/>
    <p:sldId xmlns:r="http://schemas.openxmlformats.org/officeDocument/2006/relationships" id="259" r:id="R447c5d943f3e4a09"/>
    <p:sldId xmlns:r="http://schemas.openxmlformats.org/officeDocument/2006/relationships" id="260" r:id="R21403f4c018d49ff"/>
    <p:sldId xmlns:r="http://schemas.openxmlformats.org/officeDocument/2006/relationships" id="261" r:id="R3db94b342bba4f6f"/>
    <p:sldId xmlns:r="http://schemas.openxmlformats.org/officeDocument/2006/relationships" id="262" r:id="Rb9a5752de561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82512321c4b78" /><Relationship Type="http://schemas.openxmlformats.org/officeDocument/2006/relationships/slide" Target="/ppt/slides/slide1.xml" Id="R8abd139c0c334ee7" /><Relationship Type="http://schemas.openxmlformats.org/officeDocument/2006/relationships/slide" Target="/ppt/slides/slide2.xml" Id="R364a72012d034a3b" /><Relationship Type="http://schemas.openxmlformats.org/officeDocument/2006/relationships/slide" Target="/ppt/slides/slide3.xml" Id="R9739abb32c6f4f34" /><Relationship Type="http://schemas.openxmlformats.org/officeDocument/2006/relationships/slide" Target="/ppt/slides/slide4.xml" Id="R447c5d943f3e4a09" /><Relationship Type="http://schemas.openxmlformats.org/officeDocument/2006/relationships/slide" Target="/ppt/slides/slide5.xml" Id="R21403f4c018d49ff" /><Relationship Type="http://schemas.openxmlformats.org/officeDocument/2006/relationships/slide" Target="/ppt/slides/slide6.xml" Id="R3db94b342bba4f6f" /><Relationship Type="http://schemas.openxmlformats.org/officeDocument/2006/relationships/slide" Target="/ppt/slides/slide7.xml" Id="Rb9a5752de561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1f6d6c555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4cbe3ba864950" /><Relationship Type="http://schemas.openxmlformats.org/officeDocument/2006/relationships/theme" Target="/ppt/slideMasters/theme/theme1.xml" Id="R0ff568dc22fd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4cbe3ba86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c5a190bc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55a8e347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ae4522f7d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108f1e7b5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b5d8646a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ad55ba40147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320cc25b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bjornar.apeland@steinsvik.no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