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de9f5c223149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2f5aadda3b4ee7"/>
  </p:sldMasterIdLst>
  <p:sldIdLst>
    <p:sldId xmlns:r="http://schemas.openxmlformats.org/officeDocument/2006/relationships" id="256" r:id="R44d4f8c77c454178"/>
    <p:sldId xmlns:r="http://schemas.openxmlformats.org/officeDocument/2006/relationships" id="257" r:id="Rf50c247bf1cd48f4"/>
    <p:sldId xmlns:r="http://schemas.openxmlformats.org/officeDocument/2006/relationships" id="258" r:id="Re5a16424090e4a64"/>
    <p:sldId xmlns:r="http://schemas.openxmlformats.org/officeDocument/2006/relationships" id="259" r:id="R1ca0533d5bac4166"/>
    <p:sldId xmlns:r="http://schemas.openxmlformats.org/officeDocument/2006/relationships" id="260" r:id="Rb10f341271c24517"/>
    <p:sldId xmlns:r="http://schemas.openxmlformats.org/officeDocument/2006/relationships" id="261" r:id="R26c3913cf53f4b49"/>
    <p:sldId xmlns:r="http://schemas.openxmlformats.org/officeDocument/2006/relationships" id="262" r:id="Rb0663ffd9fe64b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2f5aadda3b4ee7" /><Relationship Type="http://schemas.openxmlformats.org/officeDocument/2006/relationships/slide" Target="/ppt/slides/slide1.xml" Id="R44d4f8c77c454178" /><Relationship Type="http://schemas.openxmlformats.org/officeDocument/2006/relationships/slide" Target="/ppt/slides/slide2.xml" Id="Rf50c247bf1cd48f4" /><Relationship Type="http://schemas.openxmlformats.org/officeDocument/2006/relationships/slide" Target="/ppt/slides/slide3.xml" Id="Re5a16424090e4a64" /><Relationship Type="http://schemas.openxmlformats.org/officeDocument/2006/relationships/slide" Target="/ppt/slides/slide4.xml" Id="R1ca0533d5bac4166" /><Relationship Type="http://schemas.openxmlformats.org/officeDocument/2006/relationships/slide" Target="/ppt/slides/slide5.xml" Id="Rb10f341271c24517" /><Relationship Type="http://schemas.openxmlformats.org/officeDocument/2006/relationships/slide" Target="/ppt/slides/slide6.xml" Id="R26c3913cf53f4b49" /><Relationship Type="http://schemas.openxmlformats.org/officeDocument/2006/relationships/slide" Target="/ppt/slides/slide7.xml" Id="Rb0663ffd9fe64b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f1cf5f918145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dd2e79fbd4708" /><Relationship Type="http://schemas.openxmlformats.org/officeDocument/2006/relationships/theme" Target="/ppt/slideMasters/theme/theme1.xml" Id="R25c900f38d7c4a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ddd2e79fbd47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11f73a2fb4b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6089055394a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e929248b645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b8a348dad4f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98173d57946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490a962234b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dba9aca494b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VEIBY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VEIBY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156 800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−526 307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4 381 460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59 583 393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59 629 731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VEIBY PEER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Hvervenmoveien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989 241 079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