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05bcee6c5a44a2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e6d2130b3344b3e"/>
  </p:sldMasterIdLst>
  <p:sldIdLst>
    <p:sldId xmlns:r="http://schemas.openxmlformats.org/officeDocument/2006/relationships" id="256" r:id="R42a16568a9064306"/>
    <p:sldId xmlns:r="http://schemas.openxmlformats.org/officeDocument/2006/relationships" id="257" r:id="Re758dda646c345a3"/>
    <p:sldId xmlns:r="http://schemas.openxmlformats.org/officeDocument/2006/relationships" id="258" r:id="Ra910e625d4584678"/>
    <p:sldId xmlns:r="http://schemas.openxmlformats.org/officeDocument/2006/relationships" id="259" r:id="R09925020a0444d72"/>
    <p:sldId xmlns:r="http://schemas.openxmlformats.org/officeDocument/2006/relationships" id="260" r:id="Rf29ca63ef79f412f"/>
    <p:sldId xmlns:r="http://schemas.openxmlformats.org/officeDocument/2006/relationships" id="261" r:id="Rf3b27744d67c415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e6d2130b3344b3e" /><Relationship Type="http://schemas.openxmlformats.org/officeDocument/2006/relationships/slide" Target="/ppt/slides/slide1.xml" Id="R42a16568a9064306" /><Relationship Type="http://schemas.openxmlformats.org/officeDocument/2006/relationships/slide" Target="/ppt/slides/slide2.xml" Id="Re758dda646c345a3" /><Relationship Type="http://schemas.openxmlformats.org/officeDocument/2006/relationships/slide" Target="/ppt/slides/slide3.xml" Id="Ra910e625d4584678" /><Relationship Type="http://schemas.openxmlformats.org/officeDocument/2006/relationships/slide" Target="/ppt/slides/slide4.xml" Id="R09925020a0444d72" /><Relationship Type="http://schemas.openxmlformats.org/officeDocument/2006/relationships/slide" Target="/ppt/slides/slide5.xml" Id="Rf29ca63ef79f412f" /><Relationship Type="http://schemas.openxmlformats.org/officeDocument/2006/relationships/slide" Target="/ppt/slides/slide6.xml" Id="Rf3b27744d67c415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e96a078fa241d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19a61d941c423d" /><Relationship Type="http://schemas.openxmlformats.org/officeDocument/2006/relationships/theme" Target="/ppt/slideMasters/theme/theme1.xml" Id="Rd277a82b76fe463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19a61d941c423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c4f70408c146e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9c6a5bae1748f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147b1e779145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c77a046ff141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ef3526120e4c2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bca110d51048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VEIBY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Hvervenmoveien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3511 Hønefoss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989 241 079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VEIBY INVEST AS</a:t>
            </a:r>
          </a:p>
        </p:txBody>
      </p:sp>
    </p:spTree>
  </p:cSld>
  <p:clrMapOvr>
    <a:masterClrMapping xmlns:a="http://schemas.openxmlformats.org/drawingml/2006/main"/>
  </p:clrMapOvr>
</p:sld>
</file>