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16e4523afd4a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7429793343400e"/>
  </p:sldMasterIdLst>
  <p:sldIdLst>
    <p:sldId xmlns:r="http://schemas.openxmlformats.org/officeDocument/2006/relationships" id="256" r:id="R5b94f5fdcda54090"/>
    <p:sldId xmlns:r="http://schemas.openxmlformats.org/officeDocument/2006/relationships" id="257" r:id="R2522ec6b168d419d"/>
    <p:sldId xmlns:r="http://schemas.openxmlformats.org/officeDocument/2006/relationships" id="258" r:id="R7bc757dd2c044fc4"/>
    <p:sldId xmlns:r="http://schemas.openxmlformats.org/officeDocument/2006/relationships" id="259" r:id="R9a91985a80af4206"/>
    <p:sldId xmlns:r="http://schemas.openxmlformats.org/officeDocument/2006/relationships" id="260" r:id="R47aa269f6f2e4229"/>
    <p:sldId xmlns:r="http://schemas.openxmlformats.org/officeDocument/2006/relationships" id="261" r:id="R23c6fcf1ee274e0c"/>
    <p:sldId xmlns:r="http://schemas.openxmlformats.org/officeDocument/2006/relationships" id="262" r:id="R9bc1bee6b44542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429793343400e" /><Relationship Type="http://schemas.openxmlformats.org/officeDocument/2006/relationships/slide" Target="/ppt/slides/slide1.xml" Id="R5b94f5fdcda54090" /><Relationship Type="http://schemas.openxmlformats.org/officeDocument/2006/relationships/slide" Target="/ppt/slides/slide2.xml" Id="R2522ec6b168d419d" /><Relationship Type="http://schemas.openxmlformats.org/officeDocument/2006/relationships/slide" Target="/ppt/slides/slide3.xml" Id="R7bc757dd2c044fc4" /><Relationship Type="http://schemas.openxmlformats.org/officeDocument/2006/relationships/slide" Target="/ppt/slides/slide4.xml" Id="R9a91985a80af4206" /><Relationship Type="http://schemas.openxmlformats.org/officeDocument/2006/relationships/slide" Target="/ppt/slides/slide5.xml" Id="R47aa269f6f2e4229" /><Relationship Type="http://schemas.openxmlformats.org/officeDocument/2006/relationships/slide" Target="/ppt/slides/slide6.xml" Id="R23c6fcf1ee274e0c" /><Relationship Type="http://schemas.openxmlformats.org/officeDocument/2006/relationships/slide" Target="/ppt/slides/slide7.xml" Id="R9bc1bee6b44542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4aa47fbc442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b64c14b7549ef" /><Relationship Type="http://schemas.openxmlformats.org/officeDocument/2006/relationships/theme" Target="/ppt/slideMasters/theme/theme1.xml" Id="R5ee0e4b1583d44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6b64c14b7549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0470de0ad4e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df19a67f247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da26b446844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8e00f22974a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560792cdb45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550f9954549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713bd796649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TIMETO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−87 141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VRIES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Hugins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3151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