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61a6578ed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ee1b132634d5e"/>
  </p:sldMasterIdLst>
  <p:sldIdLst>
    <p:sldId xmlns:r="http://schemas.openxmlformats.org/officeDocument/2006/relationships" id="256" r:id="Rcb6aaa95c5f74d7a"/>
    <p:sldId xmlns:r="http://schemas.openxmlformats.org/officeDocument/2006/relationships" id="257" r:id="Rced4570dc33f4129"/>
    <p:sldId xmlns:r="http://schemas.openxmlformats.org/officeDocument/2006/relationships" id="258" r:id="R3b2d4434c9374480"/>
    <p:sldId xmlns:r="http://schemas.openxmlformats.org/officeDocument/2006/relationships" id="259" r:id="R0b5f0c3a889a4fbc"/>
    <p:sldId xmlns:r="http://schemas.openxmlformats.org/officeDocument/2006/relationships" id="260" r:id="R429e162898b14c78"/>
    <p:sldId xmlns:r="http://schemas.openxmlformats.org/officeDocument/2006/relationships" id="261" r:id="Rad6f81e46203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ee1b132634d5e" /><Relationship Type="http://schemas.openxmlformats.org/officeDocument/2006/relationships/slide" Target="/ppt/slides/slide1.xml" Id="Rcb6aaa95c5f74d7a" /><Relationship Type="http://schemas.openxmlformats.org/officeDocument/2006/relationships/slide" Target="/ppt/slides/slide2.xml" Id="Rced4570dc33f4129" /><Relationship Type="http://schemas.openxmlformats.org/officeDocument/2006/relationships/slide" Target="/ppt/slides/slide3.xml" Id="R3b2d4434c9374480" /><Relationship Type="http://schemas.openxmlformats.org/officeDocument/2006/relationships/slide" Target="/ppt/slides/slide4.xml" Id="R0b5f0c3a889a4fbc" /><Relationship Type="http://schemas.openxmlformats.org/officeDocument/2006/relationships/slide" Target="/ppt/slides/slide5.xml" Id="R429e162898b14c78" /><Relationship Type="http://schemas.openxmlformats.org/officeDocument/2006/relationships/slide" Target="/ppt/slides/slide6.xml" Id="Rad6f81e46203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263c9e9ac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5072aafb45e8" /><Relationship Type="http://schemas.openxmlformats.org/officeDocument/2006/relationships/theme" Target="/ppt/slideMasters/theme/theme1.xml" Id="R85bec262165b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05072aafb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d19ede8c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464f1fac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a78641ad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46f43ed2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4359b1b9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2e331e8e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