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5d22e9942db495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f93e1f7c3974ff0"/>
  </p:sldMasterIdLst>
  <p:sldIdLst>
    <p:sldId xmlns:r="http://schemas.openxmlformats.org/officeDocument/2006/relationships" id="256" r:id="R3f2b67b992004296"/>
    <p:sldId xmlns:r="http://schemas.openxmlformats.org/officeDocument/2006/relationships" id="257" r:id="Rb5782ec04167462c"/>
    <p:sldId xmlns:r="http://schemas.openxmlformats.org/officeDocument/2006/relationships" id="258" r:id="R5f4a2a5ed31043f5"/>
    <p:sldId xmlns:r="http://schemas.openxmlformats.org/officeDocument/2006/relationships" id="259" r:id="R8467ff75cccb461c"/>
    <p:sldId xmlns:r="http://schemas.openxmlformats.org/officeDocument/2006/relationships" id="260" r:id="R31f3a2d93bc64bae"/>
    <p:sldId xmlns:r="http://schemas.openxmlformats.org/officeDocument/2006/relationships" id="261" r:id="R3c5f767bcc974df6"/>
    <p:sldId xmlns:r="http://schemas.openxmlformats.org/officeDocument/2006/relationships" id="262" r:id="Rea2239f841424d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93e1f7c3974ff0" /><Relationship Type="http://schemas.openxmlformats.org/officeDocument/2006/relationships/slide" Target="/ppt/slides/slide1.xml" Id="R3f2b67b992004296" /><Relationship Type="http://schemas.openxmlformats.org/officeDocument/2006/relationships/slide" Target="/ppt/slides/slide2.xml" Id="Rb5782ec04167462c" /><Relationship Type="http://schemas.openxmlformats.org/officeDocument/2006/relationships/slide" Target="/ppt/slides/slide3.xml" Id="R5f4a2a5ed31043f5" /><Relationship Type="http://schemas.openxmlformats.org/officeDocument/2006/relationships/slide" Target="/ppt/slides/slide4.xml" Id="R8467ff75cccb461c" /><Relationship Type="http://schemas.openxmlformats.org/officeDocument/2006/relationships/slide" Target="/ppt/slides/slide5.xml" Id="R31f3a2d93bc64bae" /><Relationship Type="http://schemas.openxmlformats.org/officeDocument/2006/relationships/slide" Target="/ppt/slides/slide6.xml" Id="R3c5f767bcc974df6" /><Relationship Type="http://schemas.openxmlformats.org/officeDocument/2006/relationships/slide" Target="/ppt/slides/slide7.xml" Id="Rea2239f841424d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c250b1fc65401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b9ede6d3394483" /><Relationship Type="http://schemas.openxmlformats.org/officeDocument/2006/relationships/theme" Target="/ppt/slideMasters/theme/theme1.xml" Id="R40191a6e05494ad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eb9ede6d339448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2d00ddad7147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53e8cbdea34a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361da01ff34f1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3ba4c9674743c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0f29cfc78f4ac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5148832ec842f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7a6420009741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ØSTER-RIISØER INVESTERINGSCOMPAGNIE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ØSTER-RIISØER INVESTERINGSCOMPAGNIE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ØSTER-RIISØER INVESTERINGSCOMPAGNIE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ØSTER-RIISØER INVESTERINGSCOMPAGNIE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ØSTER-RIISØER INVESTERINGSCOMPAGNIE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ØSTER-RIISØER INVESTERINGSCOMPAGNIE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−64 230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1 820 636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12 898 689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21 881 593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ØSTER-RIISØER INVESTERINGSCOMPAGNIE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SLETTEN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ØSTER-RIISØER INVESTERINGSCOMPAGNIE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Oscars gate 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oyvind.sletten@outlook.com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989 239 015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ØSTER-RIISØER INVESTERINGSCOMPAGNIE AS</a:t>
            </a:r>
          </a:p>
        </p:txBody>
      </p:sp>
    </p:spTree>
  </p:cSld>
  <p:clrMapOvr>
    <a:masterClrMapping xmlns:a="http://schemas.openxmlformats.org/drawingml/2006/main"/>
  </p:clrMapOvr>
</p:sld>
</file>