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e1526300c0a45a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9e7b42b786e4dc8"/>
  </p:sldMasterIdLst>
  <p:sldIdLst>
    <p:sldId xmlns:r="http://schemas.openxmlformats.org/officeDocument/2006/relationships" id="256" r:id="R43971391609746ce"/>
    <p:sldId xmlns:r="http://schemas.openxmlformats.org/officeDocument/2006/relationships" id="257" r:id="R67bf0764316d47ac"/>
    <p:sldId xmlns:r="http://schemas.openxmlformats.org/officeDocument/2006/relationships" id="258" r:id="R605533aa9167447a"/>
    <p:sldId xmlns:r="http://schemas.openxmlformats.org/officeDocument/2006/relationships" id="259" r:id="R606c787b2f4943c6"/>
    <p:sldId xmlns:r="http://schemas.openxmlformats.org/officeDocument/2006/relationships" id="260" r:id="R986fe314e50b410a"/>
    <p:sldId xmlns:r="http://schemas.openxmlformats.org/officeDocument/2006/relationships" id="261" r:id="Re510a951ed81441c"/>
    <p:sldId xmlns:r="http://schemas.openxmlformats.org/officeDocument/2006/relationships" id="262" r:id="Rd3d660d1aadd4e9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e7b42b786e4dc8" /><Relationship Type="http://schemas.openxmlformats.org/officeDocument/2006/relationships/slide" Target="/ppt/slides/slide1.xml" Id="R43971391609746ce" /><Relationship Type="http://schemas.openxmlformats.org/officeDocument/2006/relationships/slide" Target="/ppt/slides/slide2.xml" Id="R67bf0764316d47ac" /><Relationship Type="http://schemas.openxmlformats.org/officeDocument/2006/relationships/slide" Target="/ppt/slides/slide3.xml" Id="R605533aa9167447a" /><Relationship Type="http://schemas.openxmlformats.org/officeDocument/2006/relationships/slide" Target="/ppt/slides/slide4.xml" Id="R606c787b2f4943c6" /><Relationship Type="http://schemas.openxmlformats.org/officeDocument/2006/relationships/slide" Target="/ppt/slides/slide5.xml" Id="R986fe314e50b410a" /><Relationship Type="http://schemas.openxmlformats.org/officeDocument/2006/relationships/slide" Target="/ppt/slides/slide6.xml" Id="Re510a951ed81441c" /><Relationship Type="http://schemas.openxmlformats.org/officeDocument/2006/relationships/slide" Target="/ppt/slides/slide7.xml" Id="Rd3d660d1aadd4e9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e7890f2bbb4ca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bfa2630c914ba8" /><Relationship Type="http://schemas.openxmlformats.org/officeDocument/2006/relationships/theme" Target="/ppt/slideMasters/theme/theme1.xml" Id="Re9506838114f487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dbfa2630c914ba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093c2e8a69430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40620a0466415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28f2bde7dc417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928fc5676949f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a7c4a25cc046a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5031254950475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08cc0ab2ac4e6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PATROL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PATROL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PATROL INVEST AS ble etablert [år] og holder til i Garnes.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PATROL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PATROL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PATROL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−42 353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2 725 816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47 136 964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52 633 035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PATROL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STÅLE JOHAN HØYVIK  –  70,1 %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CTH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 HØYVIK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KTH INVEST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PATROL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Garnesstølen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5264 Garnes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39 38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989 237 233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PATROL INVEST AS</a:t>
            </a:r>
          </a:p>
        </p:txBody>
      </p:sp>
    </p:spTree>
  </p:cSld>
  <p:clrMapOvr>
    <a:masterClrMapping xmlns:a="http://schemas.openxmlformats.org/drawingml/2006/main"/>
  </p:clrMapOvr>
</p:sld>
</file>