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d8a156f14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937e77c5d407b"/>
  </p:sldMasterIdLst>
  <p:sldIdLst>
    <p:sldId xmlns:r="http://schemas.openxmlformats.org/officeDocument/2006/relationships" id="256" r:id="Rf7757952b8374422"/>
    <p:sldId xmlns:r="http://schemas.openxmlformats.org/officeDocument/2006/relationships" id="257" r:id="Ra0439c9499244db9"/>
    <p:sldId xmlns:r="http://schemas.openxmlformats.org/officeDocument/2006/relationships" id="258" r:id="R57fbf1c6f49448d6"/>
    <p:sldId xmlns:r="http://schemas.openxmlformats.org/officeDocument/2006/relationships" id="259" r:id="Rfafe5b0ea1004173"/>
    <p:sldId xmlns:r="http://schemas.openxmlformats.org/officeDocument/2006/relationships" id="260" r:id="R88ecf118635d40ac"/>
    <p:sldId xmlns:r="http://schemas.openxmlformats.org/officeDocument/2006/relationships" id="261" r:id="Rdacdd91c7c25478c"/>
    <p:sldId xmlns:r="http://schemas.openxmlformats.org/officeDocument/2006/relationships" id="262" r:id="Rf6bafbb79fe94d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937e77c5d407b" /><Relationship Type="http://schemas.openxmlformats.org/officeDocument/2006/relationships/slide" Target="/ppt/slides/slide1.xml" Id="Rf7757952b8374422" /><Relationship Type="http://schemas.openxmlformats.org/officeDocument/2006/relationships/slide" Target="/ppt/slides/slide2.xml" Id="Ra0439c9499244db9" /><Relationship Type="http://schemas.openxmlformats.org/officeDocument/2006/relationships/slide" Target="/ppt/slides/slide3.xml" Id="R57fbf1c6f49448d6" /><Relationship Type="http://schemas.openxmlformats.org/officeDocument/2006/relationships/slide" Target="/ppt/slides/slide4.xml" Id="Rfafe5b0ea1004173" /><Relationship Type="http://schemas.openxmlformats.org/officeDocument/2006/relationships/slide" Target="/ppt/slides/slide5.xml" Id="R88ecf118635d40ac" /><Relationship Type="http://schemas.openxmlformats.org/officeDocument/2006/relationships/slide" Target="/ppt/slides/slide6.xml" Id="Rdacdd91c7c25478c" /><Relationship Type="http://schemas.openxmlformats.org/officeDocument/2006/relationships/slide" Target="/ppt/slides/slide7.xml" Id="Rf6bafbb79fe94d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512acc06a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ec4a69ca4841" /><Relationship Type="http://schemas.openxmlformats.org/officeDocument/2006/relationships/theme" Target="/ppt/slideMasters/theme/theme1.xml" Id="R79a04a09c146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c7ec4a69ca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f07f25e98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da1f75338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865f49d7d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72330792f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8e2914e47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e37faf94f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d729b65c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3 390 995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28 988 452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29 223 016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VINCENZO ANGELILLO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82 68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andre@byggmc.no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