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f77bf69af2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daa588e0b4e67"/>
  </p:sldMasterIdLst>
  <p:sldIdLst>
    <p:sldId xmlns:r="http://schemas.openxmlformats.org/officeDocument/2006/relationships" id="256" r:id="R98b7cef89d154be7"/>
    <p:sldId xmlns:r="http://schemas.openxmlformats.org/officeDocument/2006/relationships" id="257" r:id="Rfd6ba5bb64724c9d"/>
    <p:sldId xmlns:r="http://schemas.openxmlformats.org/officeDocument/2006/relationships" id="258" r:id="R30cbec3649884c02"/>
    <p:sldId xmlns:r="http://schemas.openxmlformats.org/officeDocument/2006/relationships" id="259" r:id="Rcf4e21093aa3419d"/>
    <p:sldId xmlns:r="http://schemas.openxmlformats.org/officeDocument/2006/relationships" id="260" r:id="R5ef8d75fe71a4eab"/>
    <p:sldId xmlns:r="http://schemas.openxmlformats.org/officeDocument/2006/relationships" id="261" r:id="Rf506391d53e245c6"/>
    <p:sldId xmlns:r="http://schemas.openxmlformats.org/officeDocument/2006/relationships" id="262" r:id="Rbd85532e753f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daa588e0b4e67" /><Relationship Type="http://schemas.openxmlformats.org/officeDocument/2006/relationships/slide" Target="/ppt/slides/slide1.xml" Id="R98b7cef89d154be7" /><Relationship Type="http://schemas.openxmlformats.org/officeDocument/2006/relationships/slide" Target="/ppt/slides/slide2.xml" Id="Rfd6ba5bb64724c9d" /><Relationship Type="http://schemas.openxmlformats.org/officeDocument/2006/relationships/slide" Target="/ppt/slides/slide3.xml" Id="R30cbec3649884c02" /><Relationship Type="http://schemas.openxmlformats.org/officeDocument/2006/relationships/slide" Target="/ppt/slides/slide4.xml" Id="Rcf4e21093aa3419d" /><Relationship Type="http://schemas.openxmlformats.org/officeDocument/2006/relationships/slide" Target="/ppt/slides/slide5.xml" Id="R5ef8d75fe71a4eab" /><Relationship Type="http://schemas.openxmlformats.org/officeDocument/2006/relationships/slide" Target="/ppt/slides/slide6.xml" Id="Rf506391d53e245c6" /><Relationship Type="http://schemas.openxmlformats.org/officeDocument/2006/relationships/slide" Target="/ppt/slides/slide7.xml" Id="Rbd85532e753f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164153596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0b8d9bb4b4465" /><Relationship Type="http://schemas.openxmlformats.org/officeDocument/2006/relationships/theme" Target="/ppt/slideMasters/theme/theme1.xml" Id="R4ea9af27c0e64a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0b8d9bb4b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b502f12d646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b4a90132a4c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875b240b6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deab9b796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36eff6cea4e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6861b484e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2765ab479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BEHAMA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BEHAMA 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13 467 508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27 133 493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KRISTIN MATRE STOPLE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VIVIANN MATRE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MATRE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Matre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INVEST AS</a:t>
            </a:r>
          </a:p>
        </p:txBody>
      </p:sp>
    </p:spTree>
  </p:cSld>
  <p:clrMapOvr>
    <a:masterClrMapping xmlns:a="http://schemas.openxmlformats.org/drawingml/2006/main"/>
  </p:clrMapOvr>
</p:sld>
</file>