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6774cab8c7492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4d28ca98d6a4551"/>
  </p:sldMasterIdLst>
  <p:sldIdLst>
    <p:sldId xmlns:r="http://schemas.openxmlformats.org/officeDocument/2006/relationships" id="256" r:id="R09bd1b0a5b0243df"/>
    <p:sldId xmlns:r="http://schemas.openxmlformats.org/officeDocument/2006/relationships" id="257" r:id="R6314c7ab1bb94867"/>
    <p:sldId xmlns:r="http://schemas.openxmlformats.org/officeDocument/2006/relationships" id="258" r:id="R28ab2d53086b4eee"/>
    <p:sldId xmlns:r="http://schemas.openxmlformats.org/officeDocument/2006/relationships" id="259" r:id="Rd360f39236bb4252"/>
    <p:sldId xmlns:r="http://schemas.openxmlformats.org/officeDocument/2006/relationships" id="260" r:id="R3eb3eeaf302f4bf6"/>
    <p:sldId xmlns:r="http://schemas.openxmlformats.org/officeDocument/2006/relationships" id="261" r:id="Rd72a03c034834c6d"/>
    <p:sldId xmlns:r="http://schemas.openxmlformats.org/officeDocument/2006/relationships" id="262" r:id="Rd774ebefed2a4e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d28ca98d6a4551" /><Relationship Type="http://schemas.openxmlformats.org/officeDocument/2006/relationships/slide" Target="/ppt/slides/slide1.xml" Id="R09bd1b0a5b0243df" /><Relationship Type="http://schemas.openxmlformats.org/officeDocument/2006/relationships/slide" Target="/ppt/slides/slide2.xml" Id="R6314c7ab1bb94867" /><Relationship Type="http://schemas.openxmlformats.org/officeDocument/2006/relationships/slide" Target="/ppt/slides/slide3.xml" Id="R28ab2d53086b4eee" /><Relationship Type="http://schemas.openxmlformats.org/officeDocument/2006/relationships/slide" Target="/ppt/slides/slide4.xml" Id="Rd360f39236bb4252" /><Relationship Type="http://schemas.openxmlformats.org/officeDocument/2006/relationships/slide" Target="/ppt/slides/slide5.xml" Id="R3eb3eeaf302f4bf6" /><Relationship Type="http://schemas.openxmlformats.org/officeDocument/2006/relationships/slide" Target="/ppt/slides/slide6.xml" Id="Rd72a03c034834c6d" /><Relationship Type="http://schemas.openxmlformats.org/officeDocument/2006/relationships/slide" Target="/ppt/slides/slide7.xml" Id="Rd774ebefed2a4e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e1956bd5ff48b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bd7d17e68f4b7a" /><Relationship Type="http://schemas.openxmlformats.org/officeDocument/2006/relationships/theme" Target="/ppt/slideMasters/theme/theme1.xml" Id="R7f3365e6ac2640b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9bd7d17e68f4b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3af81767c74fd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e3733911bd4f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720d4c8d524d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6a373c338042e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ac77c28f7c4ed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ceb6deb1c540e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fb9c7ffaa34f7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OSAKONGEN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OSAKONGEN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OSAKONGEN AS ble etablert [år] og holder til i Ølen.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OSAKONGEN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OSAKONGEN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OSAKONGEN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13 415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−210 966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2 367 248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5 816 713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33 875 047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OSAKONGEN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GRO MATRE HELGEVOLD  –  22,5 %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HEIDI MATRE FUNDERUD  –  22,5 %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JORUNN MATRE STOPLE  –  22,5 %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KRISTIN MATRE  –  22,5 %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MATRE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OSAKONGEN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Osen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5580 Ølen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989 235 184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OSAKONGEN AS</a:t>
            </a:r>
          </a:p>
        </p:txBody>
      </p:sp>
    </p:spTree>
  </p:cSld>
  <p:clrMapOvr>
    <a:masterClrMapping xmlns:a="http://schemas.openxmlformats.org/drawingml/2006/main"/>
  </p:clrMapOvr>
</p:sld>
</file>