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23c755776b4e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f792732c29462f"/>
  </p:sldMasterIdLst>
  <p:sldIdLst>
    <p:sldId xmlns:r="http://schemas.openxmlformats.org/officeDocument/2006/relationships" id="256" r:id="R1d7a4bab574b4472"/>
    <p:sldId xmlns:r="http://schemas.openxmlformats.org/officeDocument/2006/relationships" id="257" r:id="Rf2819056222d4724"/>
    <p:sldId xmlns:r="http://schemas.openxmlformats.org/officeDocument/2006/relationships" id="258" r:id="R345983367eb44a50"/>
    <p:sldId xmlns:r="http://schemas.openxmlformats.org/officeDocument/2006/relationships" id="259" r:id="R8db4d57fae454228"/>
    <p:sldId xmlns:r="http://schemas.openxmlformats.org/officeDocument/2006/relationships" id="260" r:id="Rb8513bb9bcbf4e6c"/>
    <p:sldId xmlns:r="http://schemas.openxmlformats.org/officeDocument/2006/relationships" id="261" r:id="R2db7eaaa5b804a2f"/>
    <p:sldId xmlns:r="http://schemas.openxmlformats.org/officeDocument/2006/relationships" id="262" r:id="Re3bc804d441e4e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f792732c29462f" /><Relationship Type="http://schemas.openxmlformats.org/officeDocument/2006/relationships/slide" Target="/ppt/slides/slide1.xml" Id="R1d7a4bab574b4472" /><Relationship Type="http://schemas.openxmlformats.org/officeDocument/2006/relationships/slide" Target="/ppt/slides/slide2.xml" Id="Rf2819056222d4724" /><Relationship Type="http://schemas.openxmlformats.org/officeDocument/2006/relationships/slide" Target="/ppt/slides/slide3.xml" Id="R345983367eb44a50" /><Relationship Type="http://schemas.openxmlformats.org/officeDocument/2006/relationships/slide" Target="/ppt/slides/slide4.xml" Id="R8db4d57fae454228" /><Relationship Type="http://schemas.openxmlformats.org/officeDocument/2006/relationships/slide" Target="/ppt/slides/slide5.xml" Id="Rb8513bb9bcbf4e6c" /><Relationship Type="http://schemas.openxmlformats.org/officeDocument/2006/relationships/slide" Target="/ppt/slides/slide6.xml" Id="R2db7eaaa5b804a2f" /><Relationship Type="http://schemas.openxmlformats.org/officeDocument/2006/relationships/slide" Target="/ppt/slides/slide7.xml" Id="Re3bc804d441e4e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c429273854a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ffa0f43564617" /><Relationship Type="http://schemas.openxmlformats.org/officeDocument/2006/relationships/theme" Target="/ppt/slideMasters/theme/theme1.xml" Id="Re6c324980f6848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4ffa0f435646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3df8732664f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64248ed2d49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a87c090594e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b4fa5f9bd46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5f8a331644b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6bb4072e14b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1aeed0ee84b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JEKTEVIKA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JEKTEVIKA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930 340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347 789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44 735 244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48 950 327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MATRE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Nautaskjersvegen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989 235 036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AS</a:t>
            </a:r>
          </a:p>
        </p:txBody>
      </p:sp>
    </p:spTree>
  </p:cSld>
  <p:clrMapOvr>
    <a:masterClrMapping xmlns:a="http://schemas.openxmlformats.org/drawingml/2006/main"/>
  </p:clrMapOvr>
</p:sld>
</file>