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3271f909ff49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a36a0dc4044be8"/>
  </p:sldMasterIdLst>
  <p:sldIdLst>
    <p:sldId xmlns:r="http://schemas.openxmlformats.org/officeDocument/2006/relationships" id="256" r:id="Raa2aeecb5e9f492a"/>
    <p:sldId xmlns:r="http://schemas.openxmlformats.org/officeDocument/2006/relationships" id="257" r:id="R9d8d75a159ac455d"/>
    <p:sldId xmlns:r="http://schemas.openxmlformats.org/officeDocument/2006/relationships" id="258" r:id="R9897513d9bbb4492"/>
    <p:sldId xmlns:r="http://schemas.openxmlformats.org/officeDocument/2006/relationships" id="259" r:id="R201bdb8b8b244280"/>
    <p:sldId xmlns:r="http://schemas.openxmlformats.org/officeDocument/2006/relationships" id="260" r:id="R2dafc3a8f63f4122"/>
    <p:sldId xmlns:r="http://schemas.openxmlformats.org/officeDocument/2006/relationships" id="261" r:id="Re07dc5cd4f4f4fa3"/>
    <p:sldId xmlns:r="http://schemas.openxmlformats.org/officeDocument/2006/relationships" id="262" r:id="R0a4dd7213dfd4e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a36a0dc4044be8" /><Relationship Type="http://schemas.openxmlformats.org/officeDocument/2006/relationships/slide" Target="/ppt/slides/slide1.xml" Id="Raa2aeecb5e9f492a" /><Relationship Type="http://schemas.openxmlformats.org/officeDocument/2006/relationships/slide" Target="/ppt/slides/slide2.xml" Id="R9d8d75a159ac455d" /><Relationship Type="http://schemas.openxmlformats.org/officeDocument/2006/relationships/slide" Target="/ppt/slides/slide3.xml" Id="R9897513d9bbb4492" /><Relationship Type="http://schemas.openxmlformats.org/officeDocument/2006/relationships/slide" Target="/ppt/slides/slide4.xml" Id="R201bdb8b8b244280" /><Relationship Type="http://schemas.openxmlformats.org/officeDocument/2006/relationships/slide" Target="/ppt/slides/slide5.xml" Id="R2dafc3a8f63f4122" /><Relationship Type="http://schemas.openxmlformats.org/officeDocument/2006/relationships/slide" Target="/ppt/slides/slide6.xml" Id="Re07dc5cd4f4f4fa3" /><Relationship Type="http://schemas.openxmlformats.org/officeDocument/2006/relationships/slide" Target="/ppt/slides/slide7.xml" Id="R0a4dd7213dfd4e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2dd61ff46643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8ff81628a40bd" /><Relationship Type="http://schemas.openxmlformats.org/officeDocument/2006/relationships/theme" Target="/ppt/slideMasters/theme/theme1.xml" Id="R25cf88b876ac4e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58ff81628a40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b1f24a95343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81f03036b40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4249f7e7840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038aa3c114c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aaff9ad2244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e11097c844c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496ffb4724f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GRINDAFJORD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GRINDAFJORD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GRINDAFJORD HOLDING AS ble etablert [år] og holder til i Aksdal.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GRINDAFJORD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GRINDAFJORD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GRINDAFJORD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−285 102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413 966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14 849 453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15 464 708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GRINDAFJORD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HEBNES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GRINDAFJORD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Litlaskogvegen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5570 Aksdal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989 232 215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GRINDAFJORD HOLDING AS</a:t>
            </a:r>
          </a:p>
        </p:txBody>
      </p:sp>
    </p:spTree>
  </p:cSld>
  <p:clrMapOvr>
    <a:masterClrMapping xmlns:a="http://schemas.openxmlformats.org/drawingml/2006/main"/>
  </p:clrMapOvr>
</p:sld>
</file>