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aac0b1805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fa30b72b84f96"/>
  </p:sldMasterIdLst>
  <p:sldIdLst>
    <p:sldId xmlns:r="http://schemas.openxmlformats.org/officeDocument/2006/relationships" id="256" r:id="R41d162ec140a44ff"/>
    <p:sldId xmlns:r="http://schemas.openxmlformats.org/officeDocument/2006/relationships" id="257" r:id="Rf7c336ee45c94cad"/>
    <p:sldId xmlns:r="http://schemas.openxmlformats.org/officeDocument/2006/relationships" id="258" r:id="R631ef0124bfd4b58"/>
    <p:sldId xmlns:r="http://schemas.openxmlformats.org/officeDocument/2006/relationships" id="259" r:id="R727bfffe54bb4ce3"/>
    <p:sldId xmlns:r="http://schemas.openxmlformats.org/officeDocument/2006/relationships" id="260" r:id="Rc34d4ca6b3f74a70"/>
    <p:sldId xmlns:r="http://schemas.openxmlformats.org/officeDocument/2006/relationships" id="261" r:id="Rbc37abadadce4bf0"/>
    <p:sldId xmlns:r="http://schemas.openxmlformats.org/officeDocument/2006/relationships" id="262" r:id="Ra6031b204a82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fa30b72b84f96" /><Relationship Type="http://schemas.openxmlformats.org/officeDocument/2006/relationships/slide" Target="/ppt/slides/slide1.xml" Id="R41d162ec140a44ff" /><Relationship Type="http://schemas.openxmlformats.org/officeDocument/2006/relationships/slide" Target="/ppt/slides/slide2.xml" Id="Rf7c336ee45c94cad" /><Relationship Type="http://schemas.openxmlformats.org/officeDocument/2006/relationships/slide" Target="/ppt/slides/slide3.xml" Id="R631ef0124bfd4b58" /><Relationship Type="http://schemas.openxmlformats.org/officeDocument/2006/relationships/slide" Target="/ppt/slides/slide4.xml" Id="R727bfffe54bb4ce3" /><Relationship Type="http://schemas.openxmlformats.org/officeDocument/2006/relationships/slide" Target="/ppt/slides/slide5.xml" Id="Rc34d4ca6b3f74a70" /><Relationship Type="http://schemas.openxmlformats.org/officeDocument/2006/relationships/slide" Target="/ppt/slides/slide6.xml" Id="Rbc37abadadce4bf0" /><Relationship Type="http://schemas.openxmlformats.org/officeDocument/2006/relationships/slide" Target="/ppt/slides/slide7.xml" Id="Ra6031b204a82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cf5645415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adf22ee4a4aa1" /><Relationship Type="http://schemas.openxmlformats.org/officeDocument/2006/relationships/theme" Target="/ppt/slideMasters/theme/theme1.xml" Id="R0c14c2191536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adf22ee4a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e2365f2fc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ea24ee479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796142121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c89d7c337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7bc1d756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dd78e99943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5b3a582d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REVISJON &amp; RÅDGIVNING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HANS MAGNAR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KRIKEN UNNI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