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da7147a7f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74439efdc4391"/>
  </p:sldMasterIdLst>
  <p:sldIdLst>
    <p:sldId xmlns:r="http://schemas.openxmlformats.org/officeDocument/2006/relationships" id="256" r:id="R9116c91d07da4e56"/>
    <p:sldId xmlns:r="http://schemas.openxmlformats.org/officeDocument/2006/relationships" id="257" r:id="R98bbb2c47c5d40f0"/>
    <p:sldId xmlns:r="http://schemas.openxmlformats.org/officeDocument/2006/relationships" id="258" r:id="R31cf9d54df474b8d"/>
    <p:sldId xmlns:r="http://schemas.openxmlformats.org/officeDocument/2006/relationships" id="259" r:id="R766674b0ea6a4a04"/>
    <p:sldId xmlns:r="http://schemas.openxmlformats.org/officeDocument/2006/relationships" id="260" r:id="Rd909cced0630409a"/>
    <p:sldId xmlns:r="http://schemas.openxmlformats.org/officeDocument/2006/relationships" id="261" r:id="Rf7e337a110ca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74439efdc4391" /><Relationship Type="http://schemas.openxmlformats.org/officeDocument/2006/relationships/slide" Target="/ppt/slides/slide1.xml" Id="R9116c91d07da4e56" /><Relationship Type="http://schemas.openxmlformats.org/officeDocument/2006/relationships/slide" Target="/ppt/slides/slide2.xml" Id="R98bbb2c47c5d40f0" /><Relationship Type="http://schemas.openxmlformats.org/officeDocument/2006/relationships/slide" Target="/ppt/slides/slide3.xml" Id="R31cf9d54df474b8d" /><Relationship Type="http://schemas.openxmlformats.org/officeDocument/2006/relationships/slide" Target="/ppt/slides/slide4.xml" Id="R766674b0ea6a4a04" /><Relationship Type="http://schemas.openxmlformats.org/officeDocument/2006/relationships/slide" Target="/ppt/slides/slide5.xml" Id="Rd909cced0630409a" /><Relationship Type="http://schemas.openxmlformats.org/officeDocument/2006/relationships/slide" Target="/ppt/slides/slide6.xml" Id="Rf7e337a110ca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3c3106fa2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77e4fd40f4fb9" /><Relationship Type="http://schemas.openxmlformats.org/officeDocument/2006/relationships/theme" Target="/ppt/slideMasters/theme/theme1.xml" Id="Rd91ad4a80f9b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77e4fd40f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c52742667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062669bb5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91bed746f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eb2690052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2535fa0a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a2f65a3ad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