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66a85fc70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16a46b3b04fe9"/>
  </p:sldMasterIdLst>
  <p:sldIdLst>
    <p:sldId xmlns:r="http://schemas.openxmlformats.org/officeDocument/2006/relationships" id="256" r:id="Rcd34333db0ce461f"/>
    <p:sldId xmlns:r="http://schemas.openxmlformats.org/officeDocument/2006/relationships" id="257" r:id="R08b37911b0c94249"/>
    <p:sldId xmlns:r="http://schemas.openxmlformats.org/officeDocument/2006/relationships" id="258" r:id="R49bc6fad605e4bda"/>
    <p:sldId xmlns:r="http://schemas.openxmlformats.org/officeDocument/2006/relationships" id="259" r:id="R3a98227b0c634048"/>
    <p:sldId xmlns:r="http://schemas.openxmlformats.org/officeDocument/2006/relationships" id="260" r:id="Re115380062da4f9c"/>
    <p:sldId xmlns:r="http://schemas.openxmlformats.org/officeDocument/2006/relationships" id="261" r:id="R50b6886bce844658"/>
    <p:sldId xmlns:r="http://schemas.openxmlformats.org/officeDocument/2006/relationships" id="262" r:id="R11c2453eee85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16a46b3b04fe9" /><Relationship Type="http://schemas.openxmlformats.org/officeDocument/2006/relationships/slide" Target="/ppt/slides/slide1.xml" Id="Rcd34333db0ce461f" /><Relationship Type="http://schemas.openxmlformats.org/officeDocument/2006/relationships/slide" Target="/ppt/slides/slide2.xml" Id="R08b37911b0c94249" /><Relationship Type="http://schemas.openxmlformats.org/officeDocument/2006/relationships/slide" Target="/ppt/slides/slide3.xml" Id="R49bc6fad605e4bda" /><Relationship Type="http://schemas.openxmlformats.org/officeDocument/2006/relationships/slide" Target="/ppt/slides/slide4.xml" Id="R3a98227b0c634048" /><Relationship Type="http://schemas.openxmlformats.org/officeDocument/2006/relationships/slide" Target="/ppt/slides/slide5.xml" Id="Re115380062da4f9c" /><Relationship Type="http://schemas.openxmlformats.org/officeDocument/2006/relationships/slide" Target="/ppt/slides/slide6.xml" Id="R50b6886bce844658" /><Relationship Type="http://schemas.openxmlformats.org/officeDocument/2006/relationships/slide" Target="/ppt/slides/slide7.xml" Id="R11c2453eee85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c647db54f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69cfeb4134422" /><Relationship Type="http://schemas.openxmlformats.org/officeDocument/2006/relationships/theme" Target="/ppt/slideMasters/theme/theme1.xml" Id="Rf86388dbca5c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69cfeb413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87da5e42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fd2f5afec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092a5d27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03e7414a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2e5876b3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ef532e23c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820bb3db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