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2c933d171d4a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69771aa8fd47b5"/>
  </p:sldMasterIdLst>
  <p:sldIdLst>
    <p:sldId xmlns:r="http://schemas.openxmlformats.org/officeDocument/2006/relationships" id="256" r:id="Rc3bf32a953674794"/>
    <p:sldId xmlns:r="http://schemas.openxmlformats.org/officeDocument/2006/relationships" id="257" r:id="R249c214844e8432c"/>
    <p:sldId xmlns:r="http://schemas.openxmlformats.org/officeDocument/2006/relationships" id="258" r:id="R404c102b79754900"/>
    <p:sldId xmlns:r="http://schemas.openxmlformats.org/officeDocument/2006/relationships" id="259" r:id="R756ebbca807b4b8d"/>
    <p:sldId xmlns:r="http://schemas.openxmlformats.org/officeDocument/2006/relationships" id="260" r:id="R57b7034c1fd44685"/>
    <p:sldId xmlns:r="http://schemas.openxmlformats.org/officeDocument/2006/relationships" id="261" r:id="Rd486bf8ecb854d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9771aa8fd47b5" /><Relationship Type="http://schemas.openxmlformats.org/officeDocument/2006/relationships/slide" Target="/ppt/slides/slide1.xml" Id="Rc3bf32a953674794" /><Relationship Type="http://schemas.openxmlformats.org/officeDocument/2006/relationships/slide" Target="/ppt/slides/slide2.xml" Id="R249c214844e8432c" /><Relationship Type="http://schemas.openxmlformats.org/officeDocument/2006/relationships/slide" Target="/ppt/slides/slide3.xml" Id="R404c102b79754900" /><Relationship Type="http://schemas.openxmlformats.org/officeDocument/2006/relationships/slide" Target="/ppt/slides/slide4.xml" Id="R756ebbca807b4b8d" /><Relationship Type="http://schemas.openxmlformats.org/officeDocument/2006/relationships/slide" Target="/ppt/slides/slide5.xml" Id="R57b7034c1fd44685" /><Relationship Type="http://schemas.openxmlformats.org/officeDocument/2006/relationships/slide" Target="/ppt/slides/slide6.xml" Id="Rd486bf8ecb854d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93be057874f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90bc40456436e" /><Relationship Type="http://schemas.openxmlformats.org/officeDocument/2006/relationships/theme" Target="/ppt/slideMasters/theme/theme1.xml" Id="R6ce733787f1b4d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190bc4045643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af4ea0d9641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aa154fa9545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7eb62484b4d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5e9f7d34e49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5fc068b9448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2b419f74245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HAUGEN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Grønland 70C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FINANS AS</a:t>
            </a:r>
          </a:p>
        </p:txBody>
      </p:sp>
    </p:spTree>
  </p:cSld>
  <p:clrMapOvr>
    <a:masterClrMapping xmlns:a="http://schemas.openxmlformats.org/drawingml/2006/main"/>
  </p:clrMapOvr>
</p:sld>
</file>