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2fac50b1d14a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537bf014844a76"/>
  </p:sldMasterIdLst>
  <p:sldIdLst>
    <p:sldId xmlns:r="http://schemas.openxmlformats.org/officeDocument/2006/relationships" id="256" r:id="R9ebafb43e758430f"/>
    <p:sldId xmlns:r="http://schemas.openxmlformats.org/officeDocument/2006/relationships" id="257" r:id="Rb7b1e4399e0c45ea"/>
    <p:sldId xmlns:r="http://schemas.openxmlformats.org/officeDocument/2006/relationships" id="258" r:id="R77878e18fc004fd7"/>
    <p:sldId xmlns:r="http://schemas.openxmlformats.org/officeDocument/2006/relationships" id="259" r:id="R501fd7c76f1f428a"/>
    <p:sldId xmlns:r="http://schemas.openxmlformats.org/officeDocument/2006/relationships" id="260" r:id="Rab535d6c3e93408f"/>
    <p:sldId xmlns:r="http://schemas.openxmlformats.org/officeDocument/2006/relationships" id="261" r:id="R504bfa6a4ca04507"/>
    <p:sldId xmlns:r="http://schemas.openxmlformats.org/officeDocument/2006/relationships" id="262" r:id="Rd2be76d2b9d241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37bf014844a76" /><Relationship Type="http://schemas.openxmlformats.org/officeDocument/2006/relationships/slide" Target="/ppt/slides/slide1.xml" Id="R9ebafb43e758430f" /><Relationship Type="http://schemas.openxmlformats.org/officeDocument/2006/relationships/slide" Target="/ppt/slides/slide2.xml" Id="Rb7b1e4399e0c45ea" /><Relationship Type="http://schemas.openxmlformats.org/officeDocument/2006/relationships/slide" Target="/ppt/slides/slide3.xml" Id="R77878e18fc004fd7" /><Relationship Type="http://schemas.openxmlformats.org/officeDocument/2006/relationships/slide" Target="/ppt/slides/slide4.xml" Id="R501fd7c76f1f428a" /><Relationship Type="http://schemas.openxmlformats.org/officeDocument/2006/relationships/slide" Target="/ppt/slides/slide5.xml" Id="Rab535d6c3e93408f" /><Relationship Type="http://schemas.openxmlformats.org/officeDocument/2006/relationships/slide" Target="/ppt/slides/slide6.xml" Id="R504bfa6a4ca04507" /><Relationship Type="http://schemas.openxmlformats.org/officeDocument/2006/relationships/slide" Target="/ppt/slides/slide7.xml" Id="Rd2be76d2b9d241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9660b37504e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d3799ac0b4ea2" /><Relationship Type="http://schemas.openxmlformats.org/officeDocument/2006/relationships/theme" Target="/ppt/slideMasters/theme/theme1.xml" Id="R5fcd9ad54cd646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4d3799ac0b4e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02d0f8e8845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980dcdbf743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0eebcf87b44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c3d0a33874e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f0c547bdf43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1b78ad97f42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8d415697e4e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GRUDE INVEST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52 459 603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255 109 717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282 920 922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ODDBJØRN GRUDE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Lalandsvegen 227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o.wiig@jaeren-regnskap.no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