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75e3c20dbf49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c38e6fcddb4a44"/>
  </p:sldMasterIdLst>
  <p:sldIdLst>
    <p:sldId xmlns:r="http://schemas.openxmlformats.org/officeDocument/2006/relationships" id="256" r:id="R603b54dd835046c9"/>
    <p:sldId xmlns:r="http://schemas.openxmlformats.org/officeDocument/2006/relationships" id="257" r:id="R117fce5e6fb140c4"/>
    <p:sldId xmlns:r="http://schemas.openxmlformats.org/officeDocument/2006/relationships" id="258" r:id="Reeba5c48609544c5"/>
    <p:sldId xmlns:r="http://schemas.openxmlformats.org/officeDocument/2006/relationships" id="259" r:id="R9508c513832e473e"/>
    <p:sldId xmlns:r="http://schemas.openxmlformats.org/officeDocument/2006/relationships" id="260" r:id="R7f852d93df324701"/>
    <p:sldId xmlns:r="http://schemas.openxmlformats.org/officeDocument/2006/relationships" id="261" r:id="R36b3e3a2aa294f15"/>
    <p:sldId xmlns:r="http://schemas.openxmlformats.org/officeDocument/2006/relationships" id="262" r:id="R93751dcb7f9c4e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c38e6fcddb4a44" /><Relationship Type="http://schemas.openxmlformats.org/officeDocument/2006/relationships/slide" Target="/ppt/slides/slide1.xml" Id="R603b54dd835046c9" /><Relationship Type="http://schemas.openxmlformats.org/officeDocument/2006/relationships/slide" Target="/ppt/slides/slide2.xml" Id="R117fce5e6fb140c4" /><Relationship Type="http://schemas.openxmlformats.org/officeDocument/2006/relationships/slide" Target="/ppt/slides/slide3.xml" Id="Reeba5c48609544c5" /><Relationship Type="http://schemas.openxmlformats.org/officeDocument/2006/relationships/slide" Target="/ppt/slides/slide4.xml" Id="R9508c513832e473e" /><Relationship Type="http://schemas.openxmlformats.org/officeDocument/2006/relationships/slide" Target="/ppt/slides/slide5.xml" Id="R7f852d93df324701" /><Relationship Type="http://schemas.openxmlformats.org/officeDocument/2006/relationships/slide" Target="/ppt/slides/slide6.xml" Id="R36b3e3a2aa294f15" /><Relationship Type="http://schemas.openxmlformats.org/officeDocument/2006/relationships/slide" Target="/ppt/slides/slide7.xml" Id="R93751dcb7f9c4e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058bd710544b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40663437e344c3" /><Relationship Type="http://schemas.openxmlformats.org/officeDocument/2006/relationships/theme" Target="/ppt/slideMasters/theme/theme1.xml" Id="Ra34338c1fa1e4c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40663437e344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57312aa3954e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cce55e4d7e48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d889bca8ed4a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4c19738e544f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0e8787dd647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acf74b67c945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dbe2ebf1a42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BJØRN A BORGEN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A BORGEN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A BORGEN AS ble etablert [år] og holder til i Stokke.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A BORGEN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A BORGEN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A BORGEN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−2 353 693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15 001 217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116 880 888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117 512 341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A BORGEN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AKSEL BORGEN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A BORGEN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Nygaards alle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3160 Stokke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989 227 432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A BORGEN AS</a:t>
            </a:r>
          </a:p>
        </p:txBody>
      </p:sp>
    </p:spTree>
  </p:cSld>
  <p:clrMapOvr>
    <a:masterClrMapping xmlns:a="http://schemas.openxmlformats.org/drawingml/2006/main"/>
  </p:clrMapOvr>
</p:sld>
</file>