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ec36dcf3242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4f5f6f0f443ce"/>
  </p:sldMasterIdLst>
  <p:sldIdLst>
    <p:sldId xmlns:r="http://schemas.openxmlformats.org/officeDocument/2006/relationships" id="256" r:id="Rc2a94361ffe94718"/>
    <p:sldId xmlns:r="http://schemas.openxmlformats.org/officeDocument/2006/relationships" id="257" r:id="R4b3d071edae04134"/>
    <p:sldId xmlns:r="http://schemas.openxmlformats.org/officeDocument/2006/relationships" id="258" r:id="Rfa8b6ad06cc94a8c"/>
    <p:sldId xmlns:r="http://schemas.openxmlformats.org/officeDocument/2006/relationships" id="259" r:id="R7d991fa8cdec42dc"/>
    <p:sldId xmlns:r="http://schemas.openxmlformats.org/officeDocument/2006/relationships" id="260" r:id="R2e8b0e937a3c4197"/>
    <p:sldId xmlns:r="http://schemas.openxmlformats.org/officeDocument/2006/relationships" id="261" r:id="Rf52094243c764d77"/>
    <p:sldId xmlns:r="http://schemas.openxmlformats.org/officeDocument/2006/relationships" id="262" r:id="Rdd5dd26be827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4f5f6f0f443ce" /><Relationship Type="http://schemas.openxmlformats.org/officeDocument/2006/relationships/slide" Target="/ppt/slides/slide1.xml" Id="Rc2a94361ffe94718" /><Relationship Type="http://schemas.openxmlformats.org/officeDocument/2006/relationships/slide" Target="/ppt/slides/slide2.xml" Id="R4b3d071edae04134" /><Relationship Type="http://schemas.openxmlformats.org/officeDocument/2006/relationships/slide" Target="/ppt/slides/slide3.xml" Id="Rfa8b6ad06cc94a8c" /><Relationship Type="http://schemas.openxmlformats.org/officeDocument/2006/relationships/slide" Target="/ppt/slides/slide4.xml" Id="R7d991fa8cdec42dc" /><Relationship Type="http://schemas.openxmlformats.org/officeDocument/2006/relationships/slide" Target="/ppt/slides/slide5.xml" Id="R2e8b0e937a3c4197" /><Relationship Type="http://schemas.openxmlformats.org/officeDocument/2006/relationships/slide" Target="/ppt/slides/slide6.xml" Id="Rf52094243c764d77" /><Relationship Type="http://schemas.openxmlformats.org/officeDocument/2006/relationships/slide" Target="/ppt/slides/slide7.xml" Id="Rdd5dd26be827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a5dc056b540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c23720311474c" /><Relationship Type="http://schemas.openxmlformats.org/officeDocument/2006/relationships/theme" Target="/ppt/slideMasters/theme/theme1.xml" Id="R13b73ba8122a43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c2372031147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45558042c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c86bc4c284b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66d04116840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cf497cc9b47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50e32f34b45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820939741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7620c8631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LP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27 882 236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27 885 559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DRAGESET  –  90,6 %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LENE-ELISABETH DRAGESET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Paul Drageset, Solstrandvegen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989 226 746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HOLDING AS</a:t>
            </a:r>
          </a:p>
        </p:txBody>
      </p:sp>
    </p:spTree>
  </p:cSld>
  <p:clrMapOvr>
    <a:masterClrMapping xmlns:a="http://schemas.openxmlformats.org/drawingml/2006/main"/>
  </p:clrMapOvr>
</p:sld>
</file>