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5986496a0742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f892864c384937"/>
  </p:sldMasterIdLst>
  <p:sldIdLst>
    <p:sldId xmlns:r="http://schemas.openxmlformats.org/officeDocument/2006/relationships" id="256" r:id="R806d09d30e4345d8"/>
    <p:sldId xmlns:r="http://schemas.openxmlformats.org/officeDocument/2006/relationships" id="257" r:id="R8ab4521b385e4b7c"/>
    <p:sldId xmlns:r="http://schemas.openxmlformats.org/officeDocument/2006/relationships" id="258" r:id="Rea90cdbe9586438b"/>
    <p:sldId xmlns:r="http://schemas.openxmlformats.org/officeDocument/2006/relationships" id="259" r:id="R35c780feb4484660"/>
    <p:sldId xmlns:r="http://schemas.openxmlformats.org/officeDocument/2006/relationships" id="260" r:id="R7a497e1362cb449d"/>
    <p:sldId xmlns:r="http://schemas.openxmlformats.org/officeDocument/2006/relationships" id="261" r:id="R8c314623075a423f"/>
    <p:sldId xmlns:r="http://schemas.openxmlformats.org/officeDocument/2006/relationships" id="262" r:id="R1b5b66ecf7bd46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f892864c384937" /><Relationship Type="http://schemas.openxmlformats.org/officeDocument/2006/relationships/slide" Target="/ppt/slides/slide1.xml" Id="R806d09d30e4345d8" /><Relationship Type="http://schemas.openxmlformats.org/officeDocument/2006/relationships/slide" Target="/ppt/slides/slide2.xml" Id="R8ab4521b385e4b7c" /><Relationship Type="http://schemas.openxmlformats.org/officeDocument/2006/relationships/slide" Target="/ppt/slides/slide3.xml" Id="Rea90cdbe9586438b" /><Relationship Type="http://schemas.openxmlformats.org/officeDocument/2006/relationships/slide" Target="/ppt/slides/slide4.xml" Id="R35c780feb4484660" /><Relationship Type="http://schemas.openxmlformats.org/officeDocument/2006/relationships/slide" Target="/ppt/slides/slide5.xml" Id="R7a497e1362cb449d" /><Relationship Type="http://schemas.openxmlformats.org/officeDocument/2006/relationships/slide" Target="/ppt/slides/slide6.xml" Id="R8c314623075a423f" /><Relationship Type="http://schemas.openxmlformats.org/officeDocument/2006/relationships/slide" Target="/ppt/slides/slide7.xml" Id="R1b5b66ecf7bd46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f4a9cf11db44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de38adaff4c26" /><Relationship Type="http://schemas.openxmlformats.org/officeDocument/2006/relationships/theme" Target="/ppt/slideMasters/theme/theme1.xml" Id="R6c1ac3fcb53e45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6de38adaff4c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3f67ac87049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15e4b82d54b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5e6042820e49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fe5d7252a4d2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a7665e76047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bc1c8a51b9405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c6acd7527e4a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BJØRN SÆTRE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SÆTRE HOLDING AS ble etablert [år] og holder til i Vigra.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−167 090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1 221 529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34 497 938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34 522 398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SÆTRE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ERIK SÆTRE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RUNE SÆTRE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TRINE SÆTRE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Borniteigen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6040 Vigra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989 224 697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BJØRN SÆTRE HOLDING AS</a:t>
            </a:r>
          </a:p>
        </p:txBody>
      </p:sp>
    </p:spTree>
  </p:cSld>
  <p:clrMapOvr>
    <a:masterClrMapping xmlns:a="http://schemas.openxmlformats.org/drawingml/2006/main"/>
  </p:clrMapOvr>
</p:sld>
</file>