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4ebe0284c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70420fd47495c"/>
  </p:sldMasterIdLst>
  <p:sldIdLst>
    <p:sldId xmlns:r="http://schemas.openxmlformats.org/officeDocument/2006/relationships" id="256" r:id="Rdf264f3cb0c244df"/>
    <p:sldId xmlns:r="http://schemas.openxmlformats.org/officeDocument/2006/relationships" id="257" r:id="R88bc6160d6bb4907"/>
    <p:sldId xmlns:r="http://schemas.openxmlformats.org/officeDocument/2006/relationships" id="258" r:id="Rd989e8c2df604971"/>
    <p:sldId xmlns:r="http://schemas.openxmlformats.org/officeDocument/2006/relationships" id="259" r:id="Ra02506fcfe974e16"/>
    <p:sldId xmlns:r="http://schemas.openxmlformats.org/officeDocument/2006/relationships" id="260" r:id="Rbd6ca4f19ef440b5"/>
    <p:sldId xmlns:r="http://schemas.openxmlformats.org/officeDocument/2006/relationships" id="261" r:id="R53f1318ad8974d2c"/>
    <p:sldId xmlns:r="http://schemas.openxmlformats.org/officeDocument/2006/relationships" id="262" r:id="Rfc59119489344e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70420fd47495c" /><Relationship Type="http://schemas.openxmlformats.org/officeDocument/2006/relationships/slide" Target="/ppt/slides/slide1.xml" Id="Rdf264f3cb0c244df" /><Relationship Type="http://schemas.openxmlformats.org/officeDocument/2006/relationships/slide" Target="/ppt/slides/slide2.xml" Id="R88bc6160d6bb4907" /><Relationship Type="http://schemas.openxmlformats.org/officeDocument/2006/relationships/slide" Target="/ppt/slides/slide3.xml" Id="Rd989e8c2df604971" /><Relationship Type="http://schemas.openxmlformats.org/officeDocument/2006/relationships/slide" Target="/ppt/slides/slide4.xml" Id="Ra02506fcfe974e16" /><Relationship Type="http://schemas.openxmlformats.org/officeDocument/2006/relationships/slide" Target="/ppt/slides/slide5.xml" Id="Rbd6ca4f19ef440b5" /><Relationship Type="http://schemas.openxmlformats.org/officeDocument/2006/relationships/slide" Target="/ppt/slides/slide6.xml" Id="R53f1318ad8974d2c" /><Relationship Type="http://schemas.openxmlformats.org/officeDocument/2006/relationships/slide" Target="/ppt/slides/slide7.xml" Id="Rfc59119489344e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8ae12660e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9350d2b314ce3" /><Relationship Type="http://schemas.openxmlformats.org/officeDocument/2006/relationships/theme" Target="/ppt/slideMasters/theme/theme1.xml" Id="R44c56eb11d3c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9350d2b31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3cf11a18b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ff33672de45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c57efffca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d66a08cb1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51c783adf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2f8167db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5008e3a26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2 265 506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2 265 506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STENSHAGEN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