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3d4aa5f5d943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0717c29c3343cb"/>
  </p:sldMasterIdLst>
  <p:sldIdLst>
    <p:sldId xmlns:r="http://schemas.openxmlformats.org/officeDocument/2006/relationships" id="256" r:id="Rbc4a4340be9a4cf5"/>
    <p:sldId xmlns:r="http://schemas.openxmlformats.org/officeDocument/2006/relationships" id="257" r:id="R06144c4074f04464"/>
    <p:sldId xmlns:r="http://schemas.openxmlformats.org/officeDocument/2006/relationships" id="258" r:id="R550d2c06180b40db"/>
    <p:sldId xmlns:r="http://schemas.openxmlformats.org/officeDocument/2006/relationships" id="259" r:id="Rdbf2416b88a74de5"/>
    <p:sldId xmlns:r="http://schemas.openxmlformats.org/officeDocument/2006/relationships" id="260" r:id="R9aa891b04e814c7b"/>
    <p:sldId xmlns:r="http://schemas.openxmlformats.org/officeDocument/2006/relationships" id="261" r:id="R30e2351f14e74fc4"/>
    <p:sldId xmlns:r="http://schemas.openxmlformats.org/officeDocument/2006/relationships" id="262" r:id="Rc8e7cf3d6b7b4f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0717c29c3343cb" /><Relationship Type="http://schemas.openxmlformats.org/officeDocument/2006/relationships/slide" Target="/ppt/slides/slide1.xml" Id="Rbc4a4340be9a4cf5" /><Relationship Type="http://schemas.openxmlformats.org/officeDocument/2006/relationships/slide" Target="/ppt/slides/slide2.xml" Id="R06144c4074f04464" /><Relationship Type="http://schemas.openxmlformats.org/officeDocument/2006/relationships/slide" Target="/ppt/slides/slide3.xml" Id="R550d2c06180b40db" /><Relationship Type="http://schemas.openxmlformats.org/officeDocument/2006/relationships/slide" Target="/ppt/slides/slide4.xml" Id="Rdbf2416b88a74de5" /><Relationship Type="http://schemas.openxmlformats.org/officeDocument/2006/relationships/slide" Target="/ppt/slides/slide5.xml" Id="R9aa891b04e814c7b" /><Relationship Type="http://schemas.openxmlformats.org/officeDocument/2006/relationships/slide" Target="/ppt/slides/slide6.xml" Id="R30e2351f14e74fc4" /><Relationship Type="http://schemas.openxmlformats.org/officeDocument/2006/relationships/slide" Target="/ppt/slides/slide7.xml" Id="Rc8e7cf3d6b7b4f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0ca3940bef43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972f4419f4e05" /><Relationship Type="http://schemas.openxmlformats.org/officeDocument/2006/relationships/theme" Target="/ppt/slideMasters/theme/theme1.xml" Id="Ra04f85ea16f246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5972f4419f4e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3b226e36b43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46659952449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170a1d45449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438411a7f4f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165c47a514b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6332a491c46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38d2518be40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JENSITO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−802 109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6 639 181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38 978 921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41 825 262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BIRGER RAANAAS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BIRGER RAANAAS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Holmenveien 36B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kjell@as-elje.no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989 221 469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JENSITO AS</a:t>
            </a:r>
          </a:p>
        </p:txBody>
      </p:sp>
    </p:spTree>
  </p:cSld>
  <p:clrMapOvr>
    <a:masterClrMapping xmlns:a="http://schemas.openxmlformats.org/drawingml/2006/main"/>
  </p:clrMapOvr>
</p:sld>
</file>