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2a29e25b2c4b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41586a210b43a8"/>
  </p:sldMasterIdLst>
  <p:sldIdLst>
    <p:sldId xmlns:r="http://schemas.openxmlformats.org/officeDocument/2006/relationships" id="256" r:id="R32a9f790100644e3"/>
    <p:sldId xmlns:r="http://schemas.openxmlformats.org/officeDocument/2006/relationships" id="257" r:id="R0a68a3721d954ba5"/>
    <p:sldId xmlns:r="http://schemas.openxmlformats.org/officeDocument/2006/relationships" id="258" r:id="R0d15c029393f40cc"/>
    <p:sldId xmlns:r="http://schemas.openxmlformats.org/officeDocument/2006/relationships" id="259" r:id="R6f4157196c544cad"/>
    <p:sldId xmlns:r="http://schemas.openxmlformats.org/officeDocument/2006/relationships" id="260" r:id="Rb9034cc3589c4062"/>
    <p:sldId xmlns:r="http://schemas.openxmlformats.org/officeDocument/2006/relationships" id="261" r:id="R248f7dc855ad47ad"/>
    <p:sldId xmlns:r="http://schemas.openxmlformats.org/officeDocument/2006/relationships" id="262" r:id="Rb48df72e3e084e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41586a210b43a8" /><Relationship Type="http://schemas.openxmlformats.org/officeDocument/2006/relationships/slide" Target="/ppt/slides/slide1.xml" Id="R32a9f790100644e3" /><Relationship Type="http://schemas.openxmlformats.org/officeDocument/2006/relationships/slide" Target="/ppt/slides/slide2.xml" Id="R0a68a3721d954ba5" /><Relationship Type="http://schemas.openxmlformats.org/officeDocument/2006/relationships/slide" Target="/ppt/slides/slide3.xml" Id="R0d15c029393f40cc" /><Relationship Type="http://schemas.openxmlformats.org/officeDocument/2006/relationships/slide" Target="/ppt/slides/slide4.xml" Id="R6f4157196c544cad" /><Relationship Type="http://schemas.openxmlformats.org/officeDocument/2006/relationships/slide" Target="/ppt/slides/slide5.xml" Id="Rb9034cc3589c4062" /><Relationship Type="http://schemas.openxmlformats.org/officeDocument/2006/relationships/slide" Target="/ppt/slides/slide6.xml" Id="R248f7dc855ad47ad" /><Relationship Type="http://schemas.openxmlformats.org/officeDocument/2006/relationships/slide" Target="/ppt/slides/slide7.xml" Id="Rb48df72e3e084e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1026c6c5f74f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95c9b31144609" /><Relationship Type="http://schemas.openxmlformats.org/officeDocument/2006/relationships/theme" Target="/ppt/slideMasters/theme/theme1.xml" Id="R9a9a70fd6bdb49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295c9b311446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3bdcd91cf4d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ea6f9cc1f4f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8946aaeef4b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a6125e3f640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ed8235e0943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1f409fa7c4f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e4816f2824a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ANNEKSET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ANNEKSET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ANNEKSET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ANNEKSET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ANNEKSET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ANNEKSET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3 862 805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3 828 069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11 164 925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62 764 662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65 322 444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ANNEKSET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STAVELAND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ANNEKSET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8H, Severin Malmins veg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989 220 713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ANNEKSET AS</a:t>
            </a:r>
          </a:p>
        </p:txBody>
      </p:sp>
    </p:spTree>
  </p:cSld>
  <p:clrMapOvr>
    <a:masterClrMapping xmlns:a="http://schemas.openxmlformats.org/drawingml/2006/main"/>
  </p:clrMapOvr>
</p:sld>
</file>