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a81f9d999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b3c7ae31d41ff"/>
  </p:sldMasterIdLst>
  <p:sldIdLst>
    <p:sldId xmlns:r="http://schemas.openxmlformats.org/officeDocument/2006/relationships" id="256" r:id="Rab303f2de3504cb6"/>
    <p:sldId xmlns:r="http://schemas.openxmlformats.org/officeDocument/2006/relationships" id="257" r:id="R9305d3ea183b44f3"/>
    <p:sldId xmlns:r="http://schemas.openxmlformats.org/officeDocument/2006/relationships" id="258" r:id="Rb89244805dda4f8a"/>
    <p:sldId xmlns:r="http://schemas.openxmlformats.org/officeDocument/2006/relationships" id="259" r:id="R93a0e9acf9a942a8"/>
    <p:sldId xmlns:r="http://schemas.openxmlformats.org/officeDocument/2006/relationships" id="260" r:id="R458f7db4a15c48d9"/>
    <p:sldId xmlns:r="http://schemas.openxmlformats.org/officeDocument/2006/relationships" id="261" r:id="R8c34f7b0099e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b3c7ae31d41ff" /><Relationship Type="http://schemas.openxmlformats.org/officeDocument/2006/relationships/slide" Target="/ppt/slides/slide1.xml" Id="Rab303f2de3504cb6" /><Relationship Type="http://schemas.openxmlformats.org/officeDocument/2006/relationships/slide" Target="/ppt/slides/slide2.xml" Id="R9305d3ea183b44f3" /><Relationship Type="http://schemas.openxmlformats.org/officeDocument/2006/relationships/slide" Target="/ppt/slides/slide3.xml" Id="Rb89244805dda4f8a" /><Relationship Type="http://schemas.openxmlformats.org/officeDocument/2006/relationships/slide" Target="/ppt/slides/slide4.xml" Id="R93a0e9acf9a942a8" /><Relationship Type="http://schemas.openxmlformats.org/officeDocument/2006/relationships/slide" Target="/ppt/slides/slide5.xml" Id="R458f7db4a15c48d9" /><Relationship Type="http://schemas.openxmlformats.org/officeDocument/2006/relationships/slide" Target="/ppt/slides/slide6.xml" Id="R8c34f7b0099e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215267258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5a5539b444d6" /><Relationship Type="http://schemas.openxmlformats.org/officeDocument/2006/relationships/theme" Target="/ppt/slideMasters/theme/theme1.xml" Id="Raa8fcbd30e50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e5a5539b4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09b1fea6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ab0107bed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e88ba36d046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503e34a56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7b13c0b714f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ae71be765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ANNEKSET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8H, Severin Malmins veg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