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fc7f602bf948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435af1002741d1"/>
  </p:sldMasterIdLst>
  <p:sldIdLst>
    <p:sldId xmlns:r="http://schemas.openxmlformats.org/officeDocument/2006/relationships" id="256" r:id="R5ab20ac5a0e143cd"/>
    <p:sldId xmlns:r="http://schemas.openxmlformats.org/officeDocument/2006/relationships" id="257" r:id="Re879a8787ae14b10"/>
    <p:sldId xmlns:r="http://schemas.openxmlformats.org/officeDocument/2006/relationships" id="258" r:id="Rb5930c4acfaf4525"/>
    <p:sldId xmlns:r="http://schemas.openxmlformats.org/officeDocument/2006/relationships" id="259" r:id="R11d673ec2a4946cd"/>
    <p:sldId xmlns:r="http://schemas.openxmlformats.org/officeDocument/2006/relationships" id="260" r:id="Ra546be3d7551402c"/>
    <p:sldId xmlns:r="http://schemas.openxmlformats.org/officeDocument/2006/relationships" id="261" r:id="R951b6fce044d42ce"/>
    <p:sldId xmlns:r="http://schemas.openxmlformats.org/officeDocument/2006/relationships" id="262" r:id="R374b770b1d5b48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435af1002741d1" /><Relationship Type="http://schemas.openxmlformats.org/officeDocument/2006/relationships/slide" Target="/ppt/slides/slide1.xml" Id="R5ab20ac5a0e143cd" /><Relationship Type="http://schemas.openxmlformats.org/officeDocument/2006/relationships/slide" Target="/ppt/slides/slide2.xml" Id="Re879a8787ae14b10" /><Relationship Type="http://schemas.openxmlformats.org/officeDocument/2006/relationships/slide" Target="/ppt/slides/slide3.xml" Id="Rb5930c4acfaf4525" /><Relationship Type="http://schemas.openxmlformats.org/officeDocument/2006/relationships/slide" Target="/ppt/slides/slide4.xml" Id="R11d673ec2a4946cd" /><Relationship Type="http://schemas.openxmlformats.org/officeDocument/2006/relationships/slide" Target="/ppt/slides/slide5.xml" Id="Ra546be3d7551402c" /><Relationship Type="http://schemas.openxmlformats.org/officeDocument/2006/relationships/slide" Target="/ppt/slides/slide6.xml" Id="R951b6fce044d42ce" /><Relationship Type="http://schemas.openxmlformats.org/officeDocument/2006/relationships/slide" Target="/ppt/slides/slide7.xml" Id="R374b770b1d5b48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84b0e21904b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949592d8f4322" /><Relationship Type="http://schemas.openxmlformats.org/officeDocument/2006/relationships/theme" Target="/ppt/slideMasters/theme/theme1.xml" Id="Rf1afe866237640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0949592d8f43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d0d35f2b440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4958f532f40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fe6612b024d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f02dc227d43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804e6a4b44b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bc1f85f134f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6a618f14c40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684 681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−25 159 570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268 568 580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513 161 023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HALVARD  –  94,4 %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NYVIK INVEST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STEINRØYS INVEST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ØLBERG HAVNEVEG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HALVARD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989 220 071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