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208e16474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cd8f99ffd4afa"/>
  </p:sldMasterIdLst>
  <p:sldIdLst>
    <p:sldId xmlns:r="http://schemas.openxmlformats.org/officeDocument/2006/relationships" id="256" r:id="R4d83119c58814982"/>
    <p:sldId xmlns:r="http://schemas.openxmlformats.org/officeDocument/2006/relationships" id="257" r:id="R6e244a56031548b6"/>
    <p:sldId xmlns:r="http://schemas.openxmlformats.org/officeDocument/2006/relationships" id="258" r:id="R74b41f2bad0e4368"/>
    <p:sldId xmlns:r="http://schemas.openxmlformats.org/officeDocument/2006/relationships" id="259" r:id="R03eaa90de28d43dc"/>
    <p:sldId xmlns:r="http://schemas.openxmlformats.org/officeDocument/2006/relationships" id="260" r:id="R76d82cc518624161"/>
    <p:sldId xmlns:r="http://schemas.openxmlformats.org/officeDocument/2006/relationships" id="261" r:id="R9240287a1612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cd8f99ffd4afa" /><Relationship Type="http://schemas.openxmlformats.org/officeDocument/2006/relationships/slide" Target="/ppt/slides/slide1.xml" Id="R4d83119c58814982" /><Relationship Type="http://schemas.openxmlformats.org/officeDocument/2006/relationships/slide" Target="/ppt/slides/slide2.xml" Id="R6e244a56031548b6" /><Relationship Type="http://schemas.openxmlformats.org/officeDocument/2006/relationships/slide" Target="/ppt/slides/slide3.xml" Id="R74b41f2bad0e4368" /><Relationship Type="http://schemas.openxmlformats.org/officeDocument/2006/relationships/slide" Target="/ppt/slides/slide4.xml" Id="R03eaa90de28d43dc" /><Relationship Type="http://schemas.openxmlformats.org/officeDocument/2006/relationships/slide" Target="/ppt/slides/slide5.xml" Id="R76d82cc518624161" /><Relationship Type="http://schemas.openxmlformats.org/officeDocument/2006/relationships/slide" Target="/ppt/slides/slide6.xml" Id="R9240287a1612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3822b2756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d40ce983496d" /><Relationship Type="http://schemas.openxmlformats.org/officeDocument/2006/relationships/theme" Target="/ppt/slideMasters/theme/theme1.xml" Id="R368c678637a2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4d40ce983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276a8cf6d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5751b92a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47f8cc547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0850d314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ccf436634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f55d68c3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