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030a9a103c4d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642301624f47eb"/>
  </p:sldMasterIdLst>
  <p:sldIdLst>
    <p:sldId xmlns:r="http://schemas.openxmlformats.org/officeDocument/2006/relationships" id="256" r:id="R84e3b441a8514a9d"/>
    <p:sldId xmlns:r="http://schemas.openxmlformats.org/officeDocument/2006/relationships" id="257" r:id="R7c0a57e3ca5f4f5f"/>
    <p:sldId xmlns:r="http://schemas.openxmlformats.org/officeDocument/2006/relationships" id="258" r:id="Rc0783ff4bcd543ca"/>
    <p:sldId xmlns:r="http://schemas.openxmlformats.org/officeDocument/2006/relationships" id="259" r:id="Rd18f347ac17841ef"/>
    <p:sldId xmlns:r="http://schemas.openxmlformats.org/officeDocument/2006/relationships" id="260" r:id="Re142bc3da8d84622"/>
    <p:sldId xmlns:r="http://schemas.openxmlformats.org/officeDocument/2006/relationships" id="261" r:id="Re298e423690d4d59"/>
    <p:sldId xmlns:r="http://schemas.openxmlformats.org/officeDocument/2006/relationships" id="262" r:id="R83628424bb7842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42301624f47eb" /><Relationship Type="http://schemas.openxmlformats.org/officeDocument/2006/relationships/slide" Target="/ppt/slides/slide1.xml" Id="R84e3b441a8514a9d" /><Relationship Type="http://schemas.openxmlformats.org/officeDocument/2006/relationships/slide" Target="/ppt/slides/slide2.xml" Id="R7c0a57e3ca5f4f5f" /><Relationship Type="http://schemas.openxmlformats.org/officeDocument/2006/relationships/slide" Target="/ppt/slides/slide3.xml" Id="Rc0783ff4bcd543ca" /><Relationship Type="http://schemas.openxmlformats.org/officeDocument/2006/relationships/slide" Target="/ppt/slides/slide4.xml" Id="Rd18f347ac17841ef" /><Relationship Type="http://schemas.openxmlformats.org/officeDocument/2006/relationships/slide" Target="/ppt/slides/slide5.xml" Id="Re142bc3da8d84622" /><Relationship Type="http://schemas.openxmlformats.org/officeDocument/2006/relationships/slide" Target="/ppt/slides/slide6.xml" Id="Re298e423690d4d59" /><Relationship Type="http://schemas.openxmlformats.org/officeDocument/2006/relationships/slide" Target="/ppt/slides/slide7.xml" Id="R83628424bb7842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e1e49688aa42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b8428b4894130" /><Relationship Type="http://schemas.openxmlformats.org/officeDocument/2006/relationships/theme" Target="/ppt/slideMasters/theme/theme1.xml" Id="R190696cde22842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5b8428b48941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6c15c5f1942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63fc1651a4d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40821337846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0f748faba47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a31b0ff8545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607d7a6f64b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56f6497fc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10 846 535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32 159 539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76 148 526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GUSTAF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GUSTAF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989 219 936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